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309" r:id="rId4"/>
    <p:sldId id="258" r:id="rId5"/>
    <p:sldId id="262" r:id="rId6"/>
    <p:sldId id="260" r:id="rId7"/>
    <p:sldId id="264" r:id="rId8"/>
    <p:sldId id="265" r:id="rId9"/>
    <p:sldId id="266" r:id="rId10"/>
    <p:sldId id="310" r:id="rId11"/>
    <p:sldId id="274" r:id="rId12"/>
    <p:sldId id="276" r:id="rId13"/>
    <p:sldId id="306" r:id="rId14"/>
    <p:sldId id="295" r:id="rId15"/>
    <p:sldId id="296" r:id="rId16"/>
    <p:sldId id="302" r:id="rId17"/>
    <p:sldId id="304" r:id="rId18"/>
    <p:sldId id="305" r:id="rId19"/>
    <p:sldId id="289" r:id="rId20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1D78"/>
    <a:srgbClr val="FFDF00"/>
    <a:srgbClr val="E1007A"/>
    <a:srgbClr val="661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5A1FF29D-0E36-4340-B2DA-FB0A9D072D2B}" type="datetimeFigureOut">
              <a:rPr lang="fr-FR" smtClean="0"/>
              <a:t>08/10/2021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7A3E7166-6501-4BBD-B5EF-14A121CF61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0612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E7166-6501-4BBD-B5EF-14A121CF61C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002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742" indent="-177742">
              <a:buFontTx/>
              <a:buChar char="-"/>
            </a:pPr>
            <a:r>
              <a:rPr lang="fr-FR" dirty="0" smtClean="0"/>
              <a:t>Les élus de la CPS ont adopté un plan d’action basé sur 9 axes. On y retrouve en premier lieu les secteurs identifiés précédemment: le bâtiment et les transports. </a:t>
            </a:r>
          </a:p>
          <a:p>
            <a:pPr marL="177742" indent="-177742">
              <a:buFontTx/>
              <a:buChar char="-"/>
            </a:pPr>
            <a:endParaRPr lang="fr-FR" dirty="0" smtClean="0"/>
          </a:p>
          <a:p>
            <a:pPr marL="177742" indent="-177742" defTabSz="947958">
              <a:buFontTx/>
              <a:buChar char="-"/>
              <a:defRPr/>
            </a:pPr>
            <a:r>
              <a:rPr lang="fr-FR" baseline="0" dirty="0" smtClean="0"/>
              <a:t>Le PCAET compte 126 actions au total.</a:t>
            </a:r>
          </a:p>
          <a:p>
            <a:pPr marL="177742" indent="-177742" defTabSz="947958">
              <a:buFontTx/>
              <a:buChar char="-"/>
              <a:defRPr/>
            </a:pPr>
            <a:endParaRPr lang="fr-FR" baseline="0" dirty="0" smtClean="0"/>
          </a:p>
          <a:p>
            <a:pPr marL="177742" indent="-177742">
              <a:buFontTx/>
              <a:buChar char="-"/>
            </a:pPr>
            <a:r>
              <a:rPr lang="fr-FR" dirty="0" smtClean="0"/>
              <a:t>Chaque axe comprend des actions qui permettent </a:t>
            </a:r>
            <a:r>
              <a:rPr lang="fr-FR" baseline="0" dirty="0" smtClean="0"/>
              <a:t>de contribuer à la diminution des émissions de gaz à effet de serre. </a:t>
            </a:r>
          </a:p>
          <a:p>
            <a:pPr marL="177742" indent="-177742">
              <a:buFontTx/>
              <a:buChar char="-"/>
            </a:pPr>
            <a:endParaRPr lang="fr-FR" baseline="0" dirty="0" smtClean="0"/>
          </a:p>
          <a:p>
            <a:r>
              <a:rPr lang="fr-FR" baseline="0" dirty="0" smtClean="0"/>
              <a:t>*La suite présente les actions phare*</a:t>
            </a:r>
          </a:p>
          <a:p>
            <a:pPr marL="177742" indent="-177742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E7166-6501-4BBD-B5EF-14A121CF61C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30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742" indent="-177742">
              <a:buFontTx/>
              <a:buChar char="-"/>
            </a:pPr>
            <a:r>
              <a:rPr lang="fr-FR" dirty="0" smtClean="0"/>
              <a:t>Objectif: repérer les</a:t>
            </a:r>
            <a:r>
              <a:rPr lang="fr-FR" baseline="0" dirty="0" smtClean="0"/>
              <a:t> ménages en précarité énergétique et les orienter vers des solutions matérielles, financières, juridiques</a:t>
            </a:r>
          </a:p>
          <a:p>
            <a:pPr marL="177742" indent="-177742">
              <a:buFontTx/>
              <a:buChar char="-"/>
            </a:pPr>
            <a:endParaRPr lang="fr-FR" baseline="0" dirty="0" smtClean="0"/>
          </a:p>
          <a:p>
            <a:pPr marL="177742" indent="-177742">
              <a:buFontTx/>
              <a:buChar char="-"/>
            </a:pPr>
            <a:r>
              <a:rPr lang="fr-FR" baseline="0" dirty="0" smtClean="0"/>
              <a:t>A ce jour plus de 100 ménages ont été accompagnés et un réseau des « donneurs d’alerte » se constitue.</a:t>
            </a:r>
          </a:p>
          <a:p>
            <a:pPr marL="177742" indent="-177742">
              <a:buFontTx/>
              <a:buChar char="-"/>
            </a:pPr>
            <a:endParaRPr lang="fr-FR" baseline="0" dirty="0" smtClean="0"/>
          </a:p>
          <a:p>
            <a:pPr marL="177742" indent="-177742">
              <a:buFontTx/>
              <a:buChar char="-"/>
            </a:pPr>
            <a:r>
              <a:rPr lang="fr-FR" baseline="0" dirty="0" smtClean="0"/>
              <a:t>Les aides apportées ont permis de générer en moyenne 178€ d’économie par an par ménage, simplement par la mise en place d’éco-gestes et de matériel de maîtrise de l’énergie.</a:t>
            </a:r>
          </a:p>
          <a:p>
            <a:pPr marL="177742" indent="-177742">
              <a:buFontTx/>
              <a:buChar char="-"/>
            </a:pPr>
            <a:endParaRPr lang="fr-FR" baseline="0" dirty="0" smtClean="0"/>
          </a:p>
          <a:p>
            <a:pPr marL="177742" indent="-177742">
              <a:buFontTx/>
              <a:buChar char="-"/>
            </a:pPr>
            <a:r>
              <a:rPr lang="fr-FR" baseline="0" dirty="0" smtClean="0"/>
              <a:t>Le programme Soleil est reconduit pour la période 2021 à 2023.</a:t>
            </a:r>
          </a:p>
          <a:p>
            <a:pPr marL="177742" indent="-177742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E7166-6501-4BBD-B5EF-14A121CF61C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277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742" indent="-177742">
              <a:buFontTx/>
              <a:buChar char="-"/>
            </a:pPr>
            <a:r>
              <a:rPr lang="fr-FR" dirty="0" smtClean="0"/>
              <a:t>L’OPAH est une opération locale qui permet d’apporter un soutien financier conséquent à la rénovation énergétique des logements des ménages modestes.</a:t>
            </a:r>
          </a:p>
          <a:p>
            <a:pPr marL="177742" indent="-177742">
              <a:buFontTx/>
              <a:buChar char="-"/>
            </a:pPr>
            <a:endParaRPr lang="fr-FR" dirty="0" smtClean="0"/>
          </a:p>
          <a:p>
            <a:pPr marL="177742" indent="-177742">
              <a:buFontTx/>
              <a:buChar char="-"/>
            </a:pPr>
            <a:r>
              <a:rPr lang="fr-FR" dirty="0" smtClean="0"/>
              <a:t>Ce sont notamment les copropriétés</a:t>
            </a:r>
            <a:r>
              <a:rPr lang="fr-FR" baseline="0" dirty="0" smtClean="0"/>
              <a:t> qui sont accompagnées et font l’objet de programmes de travaux performants.</a:t>
            </a:r>
          </a:p>
          <a:p>
            <a:pPr marL="177742" indent="-177742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E7166-6501-4BBD-B5EF-14A121CF61C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15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742" indent="-177742" defTabSz="947958">
              <a:buFontTx/>
              <a:buChar char="-"/>
            </a:pPr>
            <a:r>
              <a:rPr lang="fr-FR" baseline="0" dirty="0" smtClean="0"/>
              <a:t>D’autres bornes publiques existent sur le territoire et la plupart peuvent être utilisées avec un même badge.</a:t>
            </a:r>
          </a:p>
          <a:p>
            <a:pPr marL="177742" indent="-177742" defTabSz="947958">
              <a:buFontTx/>
              <a:buChar char="-"/>
            </a:pPr>
            <a:endParaRPr lang="fr-FR" dirty="0" smtClean="0"/>
          </a:p>
          <a:p>
            <a:pPr marL="177742" indent="-177742">
              <a:buFontTx/>
              <a:buChar char="-"/>
            </a:pPr>
            <a:r>
              <a:rPr lang="fr-FR" dirty="0" smtClean="0"/>
              <a:t>L’objectif</a:t>
            </a:r>
            <a:r>
              <a:rPr lang="fr-FR" baseline="0" dirty="0" smtClean="0"/>
              <a:t> est de compléter le maillage des bornes et de proposer un réseau présent sur l’ensemble du territoire.</a:t>
            </a:r>
          </a:p>
          <a:p>
            <a:pPr marL="177742" indent="-177742">
              <a:buFontTx/>
              <a:buChar char="-"/>
            </a:pPr>
            <a:endParaRPr lang="fr-FR" dirty="0" smtClean="0"/>
          </a:p>
          <a:p>
            <a:pPr marL="177742" indent="-177742">
              <a:buFontTx/>
              <a:buChar char="-"/>
            </a:pPr>
            <a:r>
              <a:rPr lang="fr-FR" baseline="0" dirty="0" smtClean="0"/>
              <a:t>Le nombre de recharges est en constante augmentation.</a:t>
            </a:r>
          </a:p>
          <a:p>
            <a:pPr marL="177742" indent="-177742">
              <a:buFontTx/>
              <a:buChar char="-"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E7166-6501-4BBD-B5EF-14A121CF61C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928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742" indent="-177742">
              <a:buFontTx/>
              <a:buChar char="-"/>
            </a:pPr>
            <a:r>
              <a:rPr lang="fr-FR" dirty="0" smtClean="0"/>
              <a:t>L’agglo aménage des pistes cyclables chaque année et les</a:t>
            </a:r>
            <a:r>
              <a:rPr lang="fr-FR" baseline="0" dirty="0" smtClean="0"/>
              <a:t> entretient. Les communes font de même sur leur périmètre.</a:t>
            </a:r>
          </a:p>
          <a:p>
            <a:pPr marL="177742" indent="-177742">
              <a:buFontTx/>
              <a:buChar char="-"/>
            </a:pPr>
            <a:endParaRPr lang="fr-FR" baseline="0" dirty="0" smtClean="0"/>
          </a:p>
          <a:p>
            <a:pPr marL="177742" indent="-177742">
              <a:buFontTx/>
              <a:buChar char="-"/>
            </a:pPr>
            <a:r>
              <a:rPr lang="fr-FR" baseline="0" dirty="0" smtClean="0"/>
              <a:t>Des services sont aussi déployés pour que l’utilisation du vélo puisse devenir une habitude qui trouve facilement sa place dans le quotidien des habitants:</a:t>
            </a:r>
          </a:p>
          <a:p>
            <a:r>
              <a:rPr lang="fr-FR" baseline="0" dirty="0" smtClean="0"/>
              <a:t>	des places de stationnement sécurisé sont installées aux abords des gares RER, avec des gonfleurs,</a:t>
            </a:r>
          </a:p>
          <a:p>
            <a:r>
              <a:rPr lang="fr-FR" baseline="0" dirty="0" smtClean="0"/>
              <a:t>	des ateliers de réparation et de troc sont organisés, </a:t>
            </a:r>
          </a:p>
          <a:p>
            <a:endParaRPr lang="fr-FR" baseline="0" dirty="0" smtClean="0"/>
          </a:p>
          <a:p>
            <a:pPr marL="177742" indent="-177742">
              <a:buFontTx/>
              <a:buChar char="-"/>
            </a:pPr>
            <a:r>
              <a:rPr lang="fr-FR" baseline="0" dirty="0" smtClean="0"/>
              <a:t>17 communes élaborent leur plan vélo pour accélérer la transition sur ce sujet</a:t>
            </a:r>
          </a:p>
          <a:p>
            <a:pPr marL="177742" indent="-177742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E7166-6501-4BBD-B5EF-14A121CF61C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0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742" indent="-177742">
              <a:buFontTx/>
              <a:buChar char="-"/>
            </a:pPr>
            <a:r>
              <a:rPr lang="fr-FR" dirty="0" smtClean="0"/>
              <a:t>Le projet Paris-Saclay Energies, mené avec l’Institut de Recherche Technologique System</a:t>
            </a:r>
            <a:r>
              <a:rPr lang="fr-FR" baseline="0" dirty="0" smtClean="0"/>
              <a:t> X et Cosmotech, permet de modéliser les réseaux d’énergie (électricité, gaz, etc.) de notre territoire</a:t>
            </a:r>
          </a:p>
          <a:p>
            <a:pPr marL="177742" indent="-177742">
              <a:buFontTx/>
              <a:buChar char="-"/>
            </a:pPr>
            <a:endParaRPr lang="fr-FR" baseline="0" dirty="0" smtClean="0"/>
          </a:p>
          <a:p>
            <a:pPr marL="177742" indent="-177742">
              <a:buFontTx/>
              <a:buChar char="-"/>
            </a:pPr>
            <a:r>
              <a:rPr lang="fr-FR" baseline="0" dirty="0" smtClean="0"/>
              <a:t>Avec la technique des jumeaux numériques qui reproduisent le comportement des habitants et des bâtiments, il sera possible à terme de simuler des projets d’aménagement de quartier avec différents choix d’énergie</a:t>
            </a:r>
          </a:p>
          <a:p>
            <a:pPr marL="177742" indent="-177742">
              <a:buFontTx/>
              <a:buChar char="-"/>
            </a:pPr>
            <a:endParaRPr lang="fr-FR" baseline="0" dirty="0" smtClean="0"/>
          </a:p>
          <a:p>
            <a:pPr marL="177742" indent="-177742">
              <a:buFontTx/>
              <a:buChar char="-"/>
            </a:pPr>
            <a:r>
              <a:rPr lang="fr-FR" baseline="0" dirty="0" smtClean="0"/>
              <a:t>Cela permet d’aider les décideurs dans les choix de type d’énergie ou bien dans la mise en place de politique publiques comme une incitation à la rénovation par exemple</a:t>
            </a:r>
          </a:p>
          <a:p>
            <a:pPr marL="177742" indent="-177742">
              <a:buFontTx/>
              <a:buChar char="-"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E7166-6501-4BBD-B5EF-14A121CF61C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588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742" indent="-177742">
              <a:buFontTx/>
              <a:buChar char="-"/>
            </a:pPr>
            <a:r>
              <a:rPr lang="fr-FR" dirty="0" smtClean="0"/>
              <a:t>Dans le cadre de l’exemplarité des services publics,</a:t>
            </a:r>
            <a:r>
              <a:rPr lang="fr-FR" baseline="0" dirty="0" smtClean="0"/>
              <a:t> l’agglo a élaboré son plan agglo </a:t>
            </a:r>
            <a:r>
              <a:rPr lang="fr-FR" baseline="0" dirty="0" err="1" smtClean="0"/>
              <a:t>éco-responsable</a:t>
            </a:r>
            <a:r>
              <a:rPr lang="fr-FR" baseline="0" dirty="0" smtClean="0"/>
              <a:t> pour diminuer les émissions de gaz à effet de serre dues à ses activités.</a:t>
            </a:r>
          </a:p>
          <a:p>
            <a:pPr marL="177742" indent="-177742">
              <a:buFontTx/>
              <a:buChar char="-"/>
            </a:pPr>
            <a:endParaRPr lang="fr-FR" baseline="0" dirty="0" smtClean="0"/>
          </a:p>
          <a:p>
            <a:pPr marL="177742" indent="-177742">
              <a:buFontTx/>
              <a:buChar char="-"/>
            </a:pPr>
            <a:r>
              <a:rPr lang="fr-FR" dirty="0" smtClean="0"/>
              <a:t>Actuellement, un plan de formation visant à intégrer les</a:t>
            </a:r>
            <a:r>
              <a:rPr lang="fr-FR" baseline="0" dirty="0" smtClean="0"/>
              <a:t> enjeux du PCAET dans les activités quotidiennes des agents est en train d’être lancé.</a:t>
            </a:r>
          </a:p>
          <a:p>
            <a:pPr marL="177742" indent="-177742">
              <a:buFontTx/>
              <a:buChar char="-"/>
            </a:pPr>
            <a:endParaRPr lang="fr-FR" baseline="0" dirty="0" smtClean="0"/>
          </a:p>
          <a:p>
            <a:pPr marL="177742" indent="-177742">
              <a:buFontTx/>
              <a:buChar char="-"/>
            </a:pPr>
            <a:r>
              <a:rPr lang="fr-FR" baseline="0" dirty="0" smtClean="0"/>
              <a:t>Le nouveau siège de l’agglo est labellisé HQE (Haute Qualité Environnementale)</a:t>
            </a:r>
          </a:p>
          <a:p>
            <a:pPr marL="177742" indent="-177742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E7166-6501-4BBD-B5EF-14A121CF61C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178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742" indent="-177742">
              <a:buFontTx/>
              <a:buChar char="-"/>
            </a:pPr>
            <a:r>
              <a:rPr lang="fr-FR" dirty="0" smtClean="0"/>
              <a:t>La politique Climat-Air-Energie de l’agglo est labellisée CAP </a:t>
            </a:r>
            <a:r>
              <a:rPr lang="fr-FR" dirty="0" err="1" smtClean="0"/>
              <a:t>Cit’ergie</a:t>
            </a:r>
            <a:r>
              <a:rPr lang="fr-FR" dirty="0" smtClean="0"/>
              <a:t> depuis fin</a:t>
            </a:r>
            <a:r>
              <a:rPr lang="fr-FR" baseline="0" dirty="0" smtClean="0"/>
              <a:t> 2019. Ce label est un label européen porté par l’ADEME en France.</a:t>
            </a:r>
          </a:p>
          <a:p>
            <a:pPr marL="177742" indent="-177742">
              <a:buFontTx/>
              <a:buChar char="-"/>
            </a:pPr>
            <a:endParaRPr lang="fr-FR" baseline="0" dirty="0" smtClean="0"/>
          </a:p>
          <a:p>
            <a:pPr marL="177742" indent="-177742">
              <a:buFontTx/>
              <a:buChar char="-"/>
            </a:pPr>
            <a:r>
              <a:rPr lang="fr-FR" baseline="0" dirty="0" smtClean="0"/>
              <a:t>Il reconnaît la qualité de la politique mise en œuvre et permet de mesurer les avancées dans les différents domaines.</a:t>
            </a:r>
          </a:p>
          <a:p>
            <a:pPr marL="177742" indent="-177742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E7166-6501-4BBD-B5EF-14A121CF61C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097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742" indent="-177742">
              <a:buFontTx/>
              <a:buChar char="-"/>
            </a:pPr>
            <a:r>
              <a:rPr lang="fr-FR" dirty="0" smtClean="0"/>
              <a:t>Le PCAET est</a:t>
            </a:r>
            <a:r>
              <a:rPr lang="fr-FR" baseline="0" dirty="0" smtClean="0"/>
              <a:t> la feuille de route du territoire. Pour la mettre en œuvre, l’ensemble des acteurs doivent agir. </a:t>
            </a:r>
          </a:p>
          <a:p>
            <a:pPr marL="177742" indent="-177742">
              <a:buFontTx/>
              <a:buChar char="-"/>
            </a:pPr>
            <a:endParaRPr lang="fr-FR" baseline="0" dirty="0" smtClean="0"/>
          </a:p>
          <a:p>
            <a:pPr marL="177742" indent="-177742">
              <a:buFontTx/>
              <a:buChar char="-"/>
            </a:pPr>
            <a:r>
              <a:rPr lang="fr-FR" baseline="0" dirty="0" smtClean="0"/>
              <a:t>Les communes ont particulièrement un rôle très important à jouer. Il leur a donc été proposé de réaliser leur propre plan climat, en s’appuyant sur le PCAET, pour que chacune ait sa feuille de route, adaptée à sa situation.</a:t>
            </a:r>
          </a:p>
          <a:p>
            <a:pPr marL="177742" indent="-177742">
              <a:buFontTx/>
              <a:buChar char="-"/>
            </a:pPr>
            <a:endParaRPr lang="fr-FR" baseline="0" dirty="0" smtClean="0"/>
          </a:p>
          <a:p>
            <a:pPr marL="177742" indent="-177742">
              <a:buFontTx/>
              <a:buChar char="-"/>
            </a:pPr>
            <a:r>
              <a:rPr lang="fr-FR" baseline="0" dirty="0" smtClean="0"/>
              <a:t>Ces feuilles de route communales sont formalisée par une charte d’engagement entre la CPS et la commune. L’objectif est d’acter la coopération entre les collectivités et de s’engager réciproquement.</a:t>
            </a:r>
          </a:p>
          <a:p>
            <a:pPr marL="177742" indent="-177742">
              <a:buFontTx/>
              <a:buChar char="-"/>
            </a:pPr>
            <a:endParaRPr lang="fr-FR" baseline="0" dirty="0" smtClean="0"/>
          </a:p>
          <a:p>
            <a:pPr marL="177742" indent="-177742">
              <a:buFontTx/>
              <a:buChar char="-"/>
            </a:pPr>
            <a:r>
              <a:rPr lang="fr-FR" baseline="0" dirty="0" smtClean="0"/>
              <a:t>6 communes ont adopté leur charte, 12 autres sont en cours de travail.</a:t>
            </a:r>
          </a:p>
          <a:p>
            <a:pPr marL="177742" indent="-177742">
              <a:buFontTx/>
              <a:buChar char="-"/>
            </a:pPr>
            <a:endParaRPr lang="fr-FR" baseline="0" dirty="0" smtClean="0"/>
          </a:p>
          <a:p>
            <a:pPr marL="177742" indent="-177742">
              <a:buFontTx/>
              <a:buChar char="-"/>
            </a:pPr>
            <a:r>
              <a:rPr lang="fr-FR" baseline="0" dirty="0" smtClean="0"/>
              <a:t>Bures-sur-Yvette a adopté sa charte en juin 2021.</a:t>
            </a:r>
          </a:p>
          <a:p>
            <a:pPr marL="177742" indent="-177742">
              <a:buFontTx/>
              <a:buChar char="-"/>
            </a:pPr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E7166-6501-4BBD-B5EF-14A121CF61C7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206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742" indent="-177742">
              <a:buFontTx/>
              <a:buChar char="-"/>
            </a:pPr>
            <a:r>
              <a:rPr lang="fr-FR" dirty="0" smtClean="0"/>
              <a:t>Le plan climat est une obligation réglementaire.</a:t>
            </a:r>
          </a:p>
          <a:p>
            <a:pPr marL="177742" indent="-177742">
              <a:buFontTx/>
              <a:buChar char="-"/>
            </a:pPr>
            <a:endParaRPr lang="fr-FR" dirty="0" smtClean="0"/>
          </a:p>
          <a:p>
            <a:pPr marL="177742" indent="-177742">
              <a:buFontTx/>
              <a:buChar char="-"/>
            </a:pPr>
            <a:r>
              <a:rPr lang="fr-FR" dirty="0" smtClean="0"/>
              <a:t>La CPS a fait partie des premiers</a:t>
            </a:r>
            <a:r>
              <a:rPr lang="fr-FR" baseline="0" dirty="0" smtClean="0"/>
              <a:t> territoires à mettre en place son PCAET</a:t>
            </a:r>
          </a:p>
          <a:p>
            <a:pPr marL="177742" indent="-177742">
              <a:buFontTx/>
              <a:buChar char="-"/>
            </a:pPr>
            <a:endParaRPr lang="fr-FR" baseline="0" dirty="0" smtClean="0"/>
          </a:p>
          <a:p>
            <a:pPr marL="177742" indent="-177742">
              <a:buFontTx/>
              <a:buChar char="-"/>
            </a:pPr>
            <a:r>
              <a:rPr lang="fr-FR" baseline="0" dirty="0" smtClean="0"/>
              <a:t>Adoption du PCAET le 26 juin 2019</a:t>
            </a:r>
          </a:p>
          <a:p>
            <a:pPr marL="177742" indent="-177742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E7166-6501-4BBD-B5EF-14A121CF61C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084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742" indent="-177742">
              <a:buFontTx/>
              <a:buChar char="-"/>
            </a:pPr>
            <a:r>
              <a:rPr lang="fr-FR" dirty="0" smtClean="0"/>
              <a:t>Rapide</a:t>
            </a:r>
            <a:r>
              <a:rPr lang="fr-FR" baseline="0" dirty="0" smtClean="0"/>
              <a:t> résumé de la partie diagnostic pour bien comprendre de la situation de départ</a:t>
            </a:r>
          </a:p>
          <a:p>
            <a:pPr marL="177742" indent="-177742">
              <a:buFontTx/>
              <a:buChar char="-"/>
            </a:pPr>
            <a:endParaRPr lang="fr-FR" dirty="0" smtClean="0"/>
          </a:p>
          <a:p>
            <a:r>
              <a:rPr lang="fr-FR" dirty="0" smtClean="0"/>
              <a:t>- On présente ici les chiffres qui ont servi à faire le diagnostic avant</a:t>
            </a:r>
            <a:r>
              <a:rPr lang="fr-FR" baseline="0" dirty="0" smtClean="0"/>
              <a:t> le PCAET, c’est pourquoi ils peuvent être un peu anciens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E7166-6501-4BBD-B5EF-14A121CF61C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6090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*On parle ici des émissions de gaz à effet de serre et non des consommations d’énergie</a:t>
            </a:r>
            <a:r>
              <a:rPr lang="fr-FR" baseline="0" dirty="0" smtClean="0"/>
              <a:t>. *</a:t>
            </a:r>
          </a:p>
          <a:p>
            <a:endParaRPr lang="fr-FR" baseline="0" dirty="0" smtClean="0"/>
          </a:p>
          <a:p>
            <a:pPr marL="177742" indent="-177742">
              <a:buFontTx/>
              <a:buChar char="-"/>
            </a:pPr>
            <a:r>
              <a:rPr lang="fr-FR" baseline="0" dirty="0" smtClean="0"/>
              <a:t>Les deux secteurs les plus </a:t>
            </a:r>
            <a:r>
              <a:rPr lang="fr-FR" baseline="0" dirty="0" err="1" smtClean="0"/>
              <a:t>impactants</a:t>
            </a:r>
            <a:r>
              <a:rPr lang="fr-FR" baseline="0" dirty="0" smtClean="0"/>
              <a:t> sont, de loin, le bâtiment (le chauffage, les consommations électriques) et les transports. Ce sont donc les modes de vie de chacun au quotidien qui sont concernés. </a:t>
            </a:r>
          </a:p>
          <a:p>
            <a:pPr marL="177742" indent="-177742">
              <a:buFontTx/>
              <a:buChar char="-"/>
            </a:pPr>
            <a:endParaRPr lang="fr-FR" baseline="0" dirty="0" smtClean="0"/>
          </a:p>
          <a:p>
            <a:r>
              <a:rPr lang="fr-FR" baseline="0" dirty="0" smtClean="0"/>
              <a:t>- Les émissions de gaz à effet de serre qui ne proviennent pas de la consommation d’énergie sont par exemple les activités agricoles, le compostage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E7166-6501-4BBD-B5EF-14A121CF61C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83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742" indent="-177742" defTabSz="947958">
              <a:buFontTx/>
              <a:buChar char="-"/>
            </a:pPr>
            <a:r>
              <a:rPr lang="fr-FR" baseline="0" dirty="0" smtClean="0"/>
              <a:t>Les énergies renouvelables sont présentes via les équipements individuels et les réseaux de chaleur.</a:t>
            </a:r>
            <a:endParaRPr lang="fr-FR" dirty="0" smtClean="0"/>
          </a:p>
          <a:p>
            <a:pPr marL="177742" indent="-177742">
              <a:buFontTx/>
              <a:buChar char="-"/>
            </a:pPr>
            <a:endParaRPr lang="fr-FR" dirty="0" smtClean="0"/>
          </a:p>
          <a:p>
            <a:pPr marL="177742" indent="-177742">
              <a:buFontTx/>
              <a:buChar char="-"/>
            </a:pPr>
            <a:r>
              <a:rPr lang="fr-FR" dirty="0" smtClean="0"/>
              <a:t>Bois individuel: poêle à bois, cheminée</a:t>
            </a:r>
          </a:p>
          <a:p>
            <a:pPr marL="177742" indent="-177742">
              <a:buFontTx/>
              <a:buChar char="-"/>
            </a:pPr>
            <a:endParaRPr lang="fr-FR" dirty="0" smtClean="0"/>
          </a:p>
          <a:p>
            <a:pPr marL="177742" indent="-177742">
              <a:buFontTx/>
              <a:buChar char="-"/>
            </a:pPr>
            <a:r>
              <a:rPr lang="fr-FR" dirty="0" smtClean="0"/>
              <a:t>Solaire thermique et pompe à chaleur: on a surtout des pompes à chaleur, très</a:t>
            </a:r>
            <a:r>
              <a:rPr lang="fr-FR" baseline="0" dirty="0" smtClean="0"/>
              <a:t> peu de solaire thermique</a:t>
            </a:r>
          </a:p>
          <a:p>
            <a:pPr marL="177742" indent="-177742">
              <a:buFontTx/>
              <a:buChar char="-"/>
            </a:pPr>
            <a:endParaRPr lang="fr-FR" baseline="0" dirty="0" smtClean="0"/>
          </a:p>
          <a:p>
            <a:pPr marL="177742" indent="-177742">
              <a:buFontTx/>
              <a:buChar char="-"/>
            </a:pPr>
            <a:r>
              <a:rPr lang="fr-FR" baseline="0" dirty="0" smtClean="0"/>
              <a:t>Incinération des déchets: deux réseaux de chaleur valorisent cette énergie, aux Ulis et à Massy</a:t>
            </a:r>
          </a:p>
          <a:p>
            <a:pPr marL="177742" indent="-177742">
              <a:buFontTx/>
              <a:buChar char="-"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E7166-6501-4BBD-B5EF-14A121CF61C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83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</a:t>
            </a:r>
            <a:r>
              <a:rPr lang="fr-FR" baseline="0" dirty="0" smtClean="0"/>
              <a:t> diagnostic donne le point de départ. Les objectifs visés ont été déterminés à partir des exigences nationales et à partir de la réalité du territoire.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E7166-6501-4BBD-B5EF-14A121CF61C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594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L’objectif à 2050 est désormais</a:t>
            </a:r>
            <a:r>
              <a:rPr lang="fr-FR" baseline="0" dirty="0" smtClean="0"/>
              <a:t> la neutralité carbone soit diviser par environ 6 les émissions actuelles.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E7166-6501-4BBD-B5EF-14A121CF61C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05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742" indent="-177742">
              <a:buFontTx/>
              <a:buChar char="-"/>
            </a:pPr>
            <a:r>
              <a:rPr lang="fr-FR" dirty="0" smtClean="0"/>
              <a:t>Des scénarios ont été paramétrés pour évaluer les résultats qui peuvent être atteints sur le territoire avec des</a:t>
            </a:r>
            <a:r>
              <a:rPr lang="fr-FR" baseline="0" dirty="0" smtClean="0"/>
              <a:t> mesures ambitieuses.</a:t>
            </a:r>
          </a:p>
          <a:p>
            <a:pPr marL="177742" indent="-177742">
              <a:buFontTx/>
              <a:buChar char="-"/>
            </a:pPr>
            <a:endParaRPr lang="fr-FR" dirty="0" smtClean="0"/>
          </a:p>
          <a:p>
            <a:pPr marL="177742" indent="-177742">
              <a:buFontTx/>
              <a:buChar char="-"/>
            </a:pPr>
            <a:r>
              <a:rPr lang="fr-FR" dirty="0" smtClean="0"/>
              <a:t>L’objectif atteignable pour 2030 est de -34% d’émissions et pour 2050 de -56%</a:t>
            </a:r>
          </a:p>
          <a:p>
            <a:pPr marL="177742" indent="-177742">
              <a:buFontTx/>
              <a:buChar char="-"/>
            </a:pPr>
            <a:endParaRPr lang="fr-FR" dirty="0" smtClean="0"/>
          </a:p>
          <a:p>
            <a:pPr marL="177742" indent="-177742">
              <a:buFontTx/>
              <a:buChar char="-"/>
            </a:pPr>
            <a:r>
              <a:rPr lang="fr-FR" dirty="0" smtClean="0"/>
              <a:t>L’objectif de neutralité carbone n’est donc pas atteint. Cet objectif est national et à répartir sur l’ensemble des territoires. La démographie de Paris-Saclay rend difficile</a:t>
            </a:r>
            <a:r>
              <a:rPr lang="fr-FR" baseline="0" dirty="0" smtClean="0"/>
              <a:t> la baisse des émissions de gaz à effet de serre dans les proportions voulues.</a:t>
            </a:r>
          </a:p>
          <a:p>
            <a:pPr marL="177742" indent="-177742">
              <a:buFontTx/>
              <a:buChar char="-"/>
            </a:pPr>
            <a:endParaRPr lang="fr-FR" baseline="0" dirty="0" smtClean="0"/>
          </a:p>
          <a:p>
            <a:r>
              <a:rPr lang="fr-FR" dirty="0" smtClean="0"/>
              <a:t>- L’atteinte d’objectifs suffisants pour lutter</a:t>
            </a:r>
            <a:r>
              <a:rPr lang="fr-FR" baseline="0" dirty="0" smtClean="0"/>
              <a:t> contre le changement climatique demande donc une mobilisation très forte et un changement profond des pratiques.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E7166-6501-4BBD-B5EF-14A121CF61C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241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742" indent="-177742">
              <a:buFontTx/>
              <a:buChar char="-"/>
            </a:pPr>
            <a:r>
              <a:rPr lang="fr-FR" dirty="0" smtClean="0"/>
              <a:t>A la lumière de l’état des lieux et des objectifs à atteindre, les élus ont défini une feuille de route globale permettant de passer de l’état initial à la situation visée</a:t>
            </a:r>
          </a:p>
          <a:p>
            <a:pPr marL="177742" indent="-177742">
              <a:buFontTx/>
              <a:buChar char="-"/>
            </a:pPr>
            <a:endParaRPr lang="fr-FR" dirty="0" smtClean="0"/>
          </a:p>
          <a:p>
            <a:pPr marL="177742" indent="-177742">
              <a:buFontTx/>
              <a:buChar char="-"/>
            </a:pPr>
            <a:r>
              <a:rPr lang="fr-FR" dirty="0" smtClean="0"/>
              <a:t>Des ateliers ont ensuite permis de rassembler les acteurs du territoire pour affiner cette feuille de route et proposer des actions concrètes</a:t>
            </a:r>
          </a:p>
          <a:p>
            <a:pPr marL="177742" indent="-177742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E7166-6501-4BBD-B5EF-14A121CF61C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227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5E8F-CC28-439D-8615-F7346D6CE17F}" type="datetimeFigureOut">
              <a:rPr lang="fr-FR" smtClean="0"/>
              <a:t>08/10/2021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DA6B-B3B2-4690-81A3-B7A979912E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84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5E8F-CC28-439D-8615-F7346D6CE17F}" type="datetimeFigureOut">
              <a:rPr lang="fr-FR" smtClean="0"/>
              <a:t>08/10/2021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DA6B-B3B2-4690-81A3-B7A979912E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787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5E8F-CC28-439D-8615-F7346D6CE17F}" type="datetimeFigureOut">
              <a:rPr lang="fr-FR" smtClean="0"/>
              <a:t>08/10/2021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DA6B-B3B2-4690-81A3-B7A979912E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29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>
          <a:xfrm>
            <a:off x="431371" y="990844"/>
            <a:ext cx="11247040" cy="63360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Entrez votre titre</a:t>
            </a:r>
            <a:endParaRPr lang="fr-FR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431371" y="2132856"/>
            <a:ext cx="11247040" cy="4104456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400" baseline="0"/>
            </a:lvl1pPr>
          </a:lstStyle>
          <a:p>
            <a:pPr lvl="0"/>
            <a:r>
              <a:rPr lang="fr-FR" dirty="0" smtClean="0"/>
              <a:t>Entrez votre 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9888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889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ases jau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31371" y="990844"/>
            <a:ext cx="11247040" cy="63360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Entrez votre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1689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cases jau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>
          <a:xfrm>
            <a:off x="431371" y="990844"/>
            <a:ext cx="11247040" cy="63360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Entrez votre titre</a:t>
            </a:r>
            <a:endParaRPr lang="fr-FR" dirty="0"/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11" hasCustomPrompt="1"/>
          </p:nvPr>
        </p:nvSpPr>
        <p:spPr>
          <a:xfrm>
            <a:off x="1007435" y="2205632"/>
            <a:ext cx="4896000" cy="194344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072866" rtl="0" eaLnBrk="1" fontAlgn="auto" latinLnBrk="0" hangingPunct="1">
              <a:lnSpc>
                <a:spcPct val="90000"/>
              </a:lnSpc>
              <a:spcBef>
                <a:spcPts val="117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804649" indent="-268216">
              <a:buFont typeface="DINOT" pitchFamily="34" charset="0"/>
              <a:buChar char="⁄"/>
              <a:defRPr/>
            </a:lvl2pPr>
            <a:lvl3pPr marL="1341082" indent="-268216">
              <a:buFont typeface="DINOT" pitchFamily="34" charset="0"/>
              <a:buChar char="⁄"/>
              <a:defRPr/>
            </a:lvl3pPr>
            <a:lvl4pPr marL="1877515" indent="-268216">
              <a:buFont typeface="DINOT" pitchFamily="34" charset="0"/>
              <a:buChar char="⁄"/>
              <a:defRPr/>
            </a:lvl4pPr>
            <a:lvl5pPr marL="2413947" indent="-268216">
              <a:buFont typeface="DINOT" pitchFamily="34" charset="0"/>
              <a:buChar char="⁄"/>
              <a:defRPr/>
            </a:lvl5pPr>
          </a:lstStyle>
          <a:p>
            <a:pPr lvl="0"/>
            <a:r>
              <a:rPr lang="fr-FR" dirty="0" smtClean="0"/>
              <a:t>Entrez votre texte</a:t>
            </a:r>
            <a:endParaRPr lang="fr-FR" dirty="0"/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335360" y="2204864"/>
            <a:ext cx="864096" cy="647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400"/>
            </a:lvl1pPr>
          </a:lstStyle>
          <a:p>
            <a:pPr lvl="0"/>
            <a:r>
              <a:rPr lang="fr-FR" dirty="0" smtClean="0"/>
              <a:t>X/</a:t>
            </a:r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7435" y="4293864"/>
            <a:ext cx="4896000" cy="194344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072866" rtl="0" eaLnBrk="1" fontAlgn="auto" latinLnBrk="0" hangingPunct="1">
              <a:lnSpc>
                <a:spcPct val="90000"/>
              </a:lnSpc>
              <a:spcBef>
                <a:spcPts val="117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804649" indent="-268216">
              <a:buFont typeface="DINOT" pitchFamily="34" charset="0"/>
              <a:buChar char="⁄"/>
              <a:defRPr/>
            </a:lvl2pPr>
            <a:lvl3pPr marL="1341082" indent="-268216">
              <a:buFont typeface="DINOT" pitchFamily="34" charset="0"/>
              <a:buChar char="⁄"/>
              <a:defRPr/>
            </a:lvl3pPr>
            <a:lvl4pPr marL="1877515" indent="-268216">
              <a:buFont typeface="DINOT" pitchFamily="34" charset="0"/>
              <a:buChar char="⁄"/>
              <a:defRPr/>
            </a:lvl4pPr>
            <a:lvl5pPr marL="2413947" indent="-268216">
              <a:buFont typeface="DINOT" pitchFamily="34" charset="0"/>
              <a:buChar char="⁄"/>
              <a:defRPr/>
            </a:lvl5pPr>
          </a:lstStyle>
          <a:p>
            <a:pPr lvl="0"/>
            <a:r>
              <a:rPr lang="fr-FR" dirty="0" smtClean="0"/>
              <a:t>Entrez votre texte</a:t>
            </a:r>
            <a:endParaRPr lang="fr-FR" dirty="0"/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6" hasCustomPrompt="1"/>
          </p:nvPr>
        </p:nvSpPr>
        <p:spPr>
          <a:xfrm>
            <a:off x="335360" y="4293096"/>
            <a:ext cx="864096" cy="647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400"/>
            </a:lvl1pPr>
          </a:lstStyle>
          <a:p>
            <a:pPr lvl="0"/>
            <a:r>
              <a:rPr lang="fr-FR" dirty="0" smtClean="0"/>
              <a:t>X/</a:t>
            </a:r>
            <a:endParaRPr lang="fr-FR" dirty="0"/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6768619" y="2205632"/>
            <a:ext cx="4896000" cy="194344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072866" rtl="0" eaLnBrk="1" fontAlgn="auto" latinLnBrk="0" hangingPunct="1">
              <a:lnSpc>
                <a:spcPct val="90000"/>
              </a:lnSpc>
              <a:spcBef>
                <a:spcPts val="117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804649" indent="-268216">
              <a:buFont typeface="DINOT" pitchFamily="34" charset="0"/>
              <a:buChar char="⁄"/>
              <a:defRPr/>
            </a:lvl2pPr>
            <a:lvl3pPr marL="1341082" indent="-268216">
              <a:buFont typeface="DINOT" pitchFamily="34" charset="0"/>
              <a:buChar char="⁄"/>
              <a:defRPr/>
            </a:lvl3pPr>
            <a:lvl4pPr marL="1877515" indent="-268216">
              <a:buFont typeface="DINOT" pitchFamily="34" charset="0"/>
              <a:buChar char="⁄"/>
              <a:defRPr/>
            </a:lvl4pPr>
            <a:lvl5pPr marL="2413947" indent="-268216">
              <a:buFont typeface="DINOT" pitchFamily="34" charset="0"/>
              <a:buChar char="⁄"/>
              <a:defRPr/>
            </a:lvl5pPr>
          </a:lstStyle>
          <a:p>
            <a:pPr lvl="0"/>
            <a:r>
              <a:rPr lang="fr-FR" dirty="0" smtClean="0"/>
              <a:t>Entrez votre texte</a:t>
            </a:r>
            <a:endParaRPr lang="fr-FR" dirty="0"/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544" y="2204864"/>
            <a:ext cx="864096" cy="647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400"/>
            </a:lvl1pPr>
          </a:lstStyle>
          <a:p>
            <a:pPr lvl="0"/>
            <a:r>
              <a:rPr lang="fr-FR" dirty="0" smtClean="0"/>
              <a:t>X/</a:t>
            </a:r>
            <a:endParaRPr lang="fr-FR" dirty="0"/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6768619" y="4293864"/>
            <a:ext cx="4896000" cy="194344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072866" rtl="0" eaLnBrk="1" fontAlgn="auto" latinLnBrk="0" hangingPunct="1">
              <a:lnSpc>
                <a:spcPct val="90000"/>
              </a:lnSpc>
              <a:spcBef>
                <a:spcPts val="117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804649" indent="-268216">
              <a:buFont typeface="DINOT" pitchFamily="34" charset="0"/>
              <a:buChar char="⁄"/>
              <a:defRPr/>
            </a:lvl2pPr>
            <a:lvl3pPr marL="1341082" indent="-268216">
              <a:buFont typeface="DINOT" pitchFamily="34" charset="0"/>
              <a:buChar char="⁄"/>
              <a:defRPr/>
            </a:lvl3pPr>
            <a:lvl4pPr marL="1877515" indent="-268216">
              <a:buFont typeface="DINOT" pitchFamily="34" charset="0"/>
              <a:buChar char="⁄"/>
              <a:defRPr/>
            </a:lvl4pPr>
            <a:lvl5pPr marL="2413947" indent="-268216">
              <a:buFont typeface="DINOT" pitchFamily="34" charset="0"/>
              <a:buChar char="⁄"/>
              <a:defRPr/>
            </a:lvl5pPr>
          </a:lstStyle>
          <a:p>
            <a:pPr lvl="0"/>
            <a:r>
              <a:rPr lang="fr-FR" dirty="0" smtClean="0"/>
              <a:t>Entrez votre texte</a:t>
            </a:r>
            <a:endParaRPr lang="fr-FR" dirty="0"/>
          </a:p>
        </p:txBody>
      </p:sp>
      <p:sp>
        <p:nvSpPr>
          <p:cNvPr id="17" name="Espace réservé du texte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6544" y="4293096"/>
            <a:ext cx="864096" cy="647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400"/>
            </a:lvl1pPr>
          </a:lstStyle>
          <a:p>
            <a:pPr lvl="0"/>
            <a:r>
              <a:rPr lang="fr-FR" dirty="0" smtClean="0"/>
              <a:t>X/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262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ocs horizont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>
          <a:xfrm>
            <a:off x="431371" y="990844"/>
            <a:ext cx="11247040" cy="63360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Entrez votre titre</a:t>
            </a:r>
            <a:endParaRPr lang="fr-FR" dirty="0"/>
          </a:p>
        </p:txBody>
      </p:sp>
      <p:sp>
        <p:nvSpPr>
          <p:cNvPr id="5" name="Espace réservé du texte 8"/>
          <p:cNvSpPr>
            <a:spLocks noGrp="1"/>
          </p:cNvSpPr>
          <p:nvPr>
            <p:ph type="body" sz="quarter" idx="11" hasCustomPrompt="1"/>
          </p:nvPr>
        </p:nvSpPr>
        <p:spPr>
          <a:xfrm>
            <a:off x="1007435" y="2205632"/>
            <a:ext cx="10849205" cy="107935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072866" rtl="0" eaLnBrk="1" fontAlgn="auto" latinLnBrk="0" hangingPunct="1">
              <a:lnSpc>
                <a:spcPct val="90000"/>
              </a:lnSpc>
              <a:spcBef>
                <a:spcPts val="117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804649" indent="-268216">
              <a:buFont typeface="DINOT" pitchFamily="34" charset="0"/>
              <a:buChar char="⁄"/>
              <a:defRPr/>
            </a:lvl2pPr>
            <a:lvl3pPr marL="1341082" indent="-268216">
              <a:buFont typeface="DINOT" pitchFamily="34" charset="0"/>
              <a:buChar char="⁄"/>
              <a:defRPr/>
            </a:lvl3pPr>
            <a:lvl4pPr marL="1877515" indent="-268216">
              <a:buFont typeface="DINOT" pitchFamily="34" charset="0"/>
              <a:buChar char="⁄"/>
              <a:defRPr/>
            </a:lvl4pPr>
            <a:lvl5pPr marL="2413947" indent="-268216">
              <a:buFont typeface="DINOT" pitchFamily="34" charset="0"/>
              <a:buChar char="⁄"/>
              <a:defRPr/>
            </a:lvl5pPr>
          </a:lstStyle>
          <a:p>
            <a:pPr lvl="0"/>
            <a:r>
              <a:rPr lang="fr-FR" dirty="0" smtClean="0"/>
              <a:t>Entrez votre texte</a:t>
            </a:r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335360" y="2204864"/>
            <a:ext cx="864096" cy="647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400"/>
            </a:lvl1pPr>
          </a:lstStyle>
          <a:p>
            <a:pPr lvl="0"/>
            <a:r>
              <a:rPr lang="fr-FR" dirty="0" smtClean="0"/>
              <a:t>X/</a:t>
            </a:r>
            <a:endParaRPr lang="fr-FR" dirty="0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7435" y="3573784"/>
            <a:ext cx="10849205" cy="107935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072866" rtl="0" eaLnBrk="1" fontAlgn="auto" latinLnBrk="0" hangingPunct="1">
              <a:lnSpc>
                <a:spcPct val="90000"/>
              </a:lnSpc>
              <a:spcBef>
                <a:spcPts val="117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804649" indent="-268216">
              <a:buFont typeface="DINOT" pitchFamily="34" charset="0"/>
              <a:buChar char="⁄"/>
              <a:defRPr/>
            </a:lvl2pPr>
            <a:lvl3pPr marL="1341082" indent="-268216">
              <a:buFont typeface="DINOT" pitchFamily="34" charset="0"/>
              <a:buChar char="⁄"/>
              <a:defRPr/>
            </a:lvl3pPr>
            <a:lvl4pPr marL="1877515" indent="-268216">
              <a:buFont typeface="DINOT" pitchFamily="34" charset="0"/>
              <a:buChar char="⁄"/>
              <a:defRPr/>
            </a:lvl4pPr>
            <a:lvl5pPr marL="2413947" indent="-268216">
              <a:buFont typeface="DINOT" pitchFamily="34" charset="0"/>
              <a:buChar char="⁄"/>
              <a:defRPr/>
            </a:lvl5pPr>
          </a:lstStyle>
          <a:p>
            <a:pPr lvl="0"/>
            <a:r>
              <a:rPr lang="fr-FR" dirty="0" smtClean="0"/>
              <a:t>Entrez votre texte</a:t>
            </a:r>
            <a:endParaRPr lang="fr-FR" dirty="0"/>
          </a:p>
        </p:txBody>
      </p:sp>
      <p:sp>
        <p:nvSpPr>
          <p:cNvPr id="8" name="Espace réservé du texte 6"/>
          <p:cNvSpPr>
            <a:spLocks noGrp="1"/>
          </p:cNvSpPr>
          <p:nvPr>
            <p:ph type="body" sz="quarter" idx="16" hasCustomPrompt="1"/>
          </p:nvPr>
        </p:nvSpPr>
        <p:spPr>
          <a:xfrm>
            <a:off x="335360" y="3573016"/>
            <a:ext cx="864096" cy="647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400"/>
            </a:lvl1pPr>
          </a:lstStyle>
          <a:p>
            <a:pPr lvl="0"/>
            <a:r>
              <a:rPr lang="fr-FR" dirty="0" smtClean="0"/>
              <a:t>X/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1007435" y="4941936"/>
            <a:ext cx="10849205" cy="107935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072866" rtl="0" eaLnBrk="1" fontAlgn="auto" latinLnBrk="0" hangingPunct="1">
              <a:lnSpc>
                <a:spcPct val="90000"/>
              </a:lnSpc>
              <a:spcBef>
                <a:spcPts val="117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804649" indent="-268216">
              <a:buFont typeface="DINOT" pitchFamily="34" charset="0"/>
              <a:buChar char="⁄"/>
              <a:defRPr/>
            </a:lvl2pPr>
            <a:lvl3pPr marL="1341082" indent="-268216">
              <a:buFont typeface="DINOT" pitchFamily="34" charset="0"/>
              <a:buChar char="⁄"/>
              <a:defRPr/>
            </a:lvl3pPr>
            <a:lvl4pPr marL="1877515" indent="-268216">
              <a:buFont typeface="DINOT" pitchFamily="34" charset="0"/>
              <a:buChar char="⁄"/>
              <a:defRPr/>
            </a:lvl4pPr>
            <a:lvl5pPr marL="2413947" indent="-268216">
              <a:buFont typeface="DINOT" pitchFamily="34" charset="0"/>
              <a:buChar char="⁄"/>
              <a:defRPr/>
            </a:lvl5pPr>
          </a:lstStyle>
          <a:p>
            <a:pPr lvl="0"/>
            <a:r>
              <a:rPr lang="fr-FR" dirty="0" smtClean="0"/>
              <a:t>Entrez votre texte</a:t>
            </a:r>
            <a:endParaRPr lang="fr-FR" dirty="0"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8" hasCustomPrompt="1"/>
          </p:nvPr>
        </p:nvSpPr>
        <p:spPr>
          <a:xfrm>
            <a:off x="335360" y="4941168"/>
            <a:ext cx="864096" cy="647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400"/>
            </a:lvl1pPr>
          </a:lstStyle>
          <a:p>
            <a:pPr lvl="0"/>
            <a:r>
              <a:rPr lang="fr-FR" dirty="0" smtClean="0"/>
              <a:t>X/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1764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uche : 1 texte + /s titre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22"/>
          <p:cNvSpPr>
            <a:spLocks noGrp="1"/>
          </p:cNvSpPr>
          <p:nvPr>
            <p:ph type="body" sz="quarter" idx="54" hasCustomPrompt="1"/>
          </p:nvPr>
        </p:nvSpPr>
        <p:spPr>
          <a:xfrm>
            <a:off x="431371" y="2276776"/>
            <a:ext cx="3551767" cy="504153"/>
          </a:xfrm>
          <a:prstGeom prst="rect">
            <a:avLst/>
          </a:prstGeom>
        </p:spPr>
        <p:txBody>
          <a:bodyPr>
            <a:noAutofit/>
          </a:bodyPr>
          <a:lstStyle>
            <a:lvl1pPr marL="268216" indent="-268216">
              <a:buFont typeface="DINOT" pitchFamily="34" charset="0"/>
              <a:buChar char="⁄"/>
              <a:defRPr sz="2800" b="1"/>
            </a:lvl1pPr>
            <a:lvl2pPr marL="804649" indent="-268216">
              <a:buFont typeface="DINOT" pitchFamily="34" charset="0"/>
              <a:buChar char="⁄"/>
              <a:defRPr/>
            </a:lvl2pPr>
            <a:lvl3pPr marL="1341082" indent="-268216">
              <a:buFont typeface="DINOT" pitchFamily="34" charset="0"/>
              <a:buChar char="⁄"/>
              <a:defRPr/>
            </a:lvl3pPr>
            <a:lvl4pPr marL="1877515" indent="-268216">
              <a:buFont typeface="DINOT" pitchFamily="34" charset="0"/>
              <a:buChar char="⁄"/>
              <a:defRPr/>
            </a:lvl4pPr>
            <a:lvl5pPr marL="2413947" indent="-268216">
              <a:buFont typeface="DINOT" pitchFamily="34" charset="0"/>
              <a:buChar char="⁄"/>
              <a:defRPr/>
            </a:lvl5pPr>
          </a:lstStyle>
          <a:p>
            <a:pPr lvl="0"/>
            <a:r>
              <a:rPr lang="fr-FR" dirty="0" smtClean="0"/>
              <a:t>Sous-titre</a:t>
            </a:r>
            <a:endParaRPr lang="fr-FR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4241292" y="2276872"/>
            <a:ext cx="3552395" cy="345638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700" dirty="0">
              <a:solidFill>
                <a:srgbClr val="F4F4F4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111795" y="2276872"/>
            <a:ext cx="3552395" cy="345638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700" dirty="0">
              <a:solidFill>
                <a:srgbClr val="F4F4F4"/>
              </a:solidFill>
            </a:endParaRPr>
          </a:p>
        </p:txBody>
      </p:sp>
      <p:sp>
        <p:nvSpPr>
          <p:cNvPr id="18" name="Espace réservé pour une image  45"/>
          <p:cNvSpPr>
            <a:spLocks noGrp="1"/>
          </p:cNvSpPr>
          <p:nvPr>
            <p:ph type="pic" sz="quarter" idx="51"/>
          </p:nvPr>
        </p:nvSpPr>
        <p:spPr>
          <a:xfrm>
            <a:off x="4241293" y="2276873"/>
            <a:ext cx="3582900" cy="34563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19" name="Espace réservé pour une image  47"/>
          <p:cNvSpPr>
            <a:spLocks noGrp="1"/>
          </p:cNvSpPr>
          <p:nvPr>
            <p:ph type="pic" sz="quarter" idx="52"/>
          </p:nvPr>
        </p:nvSpPr>
        <p:spPr>
          <a:xfrm>
            <a:off x="8081287" y="2276873"/>
            <a:ext cx="3582903" cy="34563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24" name="Titre 23"/>
          <p:cNvSpPr>
            <a:spLocks noGrp="1"/>
          </p:cNvSpPr>
          <p:nvPr>
            <p:ph type="title" hasCustomPrompt="1"/>
          </p:nvPr>
        </p:nvSpPr>
        <p:spPr>
          <a:xfrm>
            <a:off x="431371" y="990844"/>
            <a:ext cx="11232819" cy="6336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 smtClean="0"/>
              <a:t>Entrez votre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55" hasCustomPrompt="1"/>
          </p:nvPr>
        </p:nvSpPr>
        <p:spPr>
          <a:xfrm>
            <a:off x="431802" y="2924175"/>
            <a:ext cx="3551965" cy="28082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400" baseline="0"/>
            </a:lvl1pPr>
          </a:lstStyle>
          <a:p>
            <a:pPr lvl="0"/>
            <a:r>
              <a:rPr lang="fr-FR" dirty="0" smtClean="0"/>
              <a:t>Entrez votre texte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086" y="1700808"/>
            <a:ext cx="2401829" cy="18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0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uche : 1 texte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241292" y="2276872"/>
            <a:ext cx="3552395" cy="345638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700" dirty="0">
              <a:solidFill>
                <a:srgbClr val="F4F4F4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111795" y="2276872"/>
            <a:ext cx="3552395" cy="345638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700" dirty="0">
              <a:solidFill>
                <a:srgbClr val="F4F4F4"/>
              </a:solidFill>
            </a:endParaRPr>
          </a:p>
        </p:txBody>
      </p:sp>
      <p:sp>
        <p:nvSpPr>
          <p:cNvPr id="18" name="Espace réservé pour une image  45"/>
          <p:cNvSpPr>
            <a:spLocks noGrp="1"/>
          </p:cNvSpPr>
          <p:nvPr>
            <p:ph type="pic" sz="quarter" idx="51"/>
          </p:nvPr>
        </p:nvSpPr>
        <p:spPr>
          <a:xfrm>
            <a:off x="4241293" y="2276873"/>
            <a:ext cx="3582900" cy="34563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19" name="Espace réservé pour une image  47"/>
          <p:cNvSpPr>
            <a:spLocks noGrp="1"/>
          </p:cNvSpPr>
          <p:nvPr>
            <p:ph type="pic" sz="quarter" idx="52"/>
          </p:nvPr>
        </p:nvSpPr>
        <p:spPr>
          <a:xfrm>
            <a:off x="8081287" y="2276873"/>
            <a:ext cx="3582903" cy="34563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24" name="Titre 23"/>
          <p:cNvSpPr>
            <a:spLocks noGrp="1"/>
          </p:cNvSpPr>
          <p:nvPr>
            <p:ph type="title" hasCustomPrompt="1"/>
          </p:nvPr>
        </p:nvSpPr>
        <p:spPr>
          <a:xfrm>
            <a:off x="431371" y="990844"/>
            <a:ext cx="11232819" cy="6336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 smtClean="0"/>
              <a:t>Entrez votre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55" hasCustomPrompt="1"/>
          </p:nvPr>
        </p:nvSpPr>
        <p:spPr>
          <a:xfrm>
            <a:off x="431802" y="2276873"/>
            <a:ext cx="3551965" cy="34555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400" baseline="0"/>
            </a:lvl1pPr>
          </a:lstStyle>
          <a:p>
            <a:pPr lvl="0"/>
            <a:r>
              <a:rPr lang="fr-FR" dirty="0" smtClean="0"/>
              <a:t>Entrez votre texte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44" y="-747464"/>
            <a:ext cx="2401829" cy="180137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59" y="5589240"/>
            <a:ext cx="2401829" cy="18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00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oit : 1 texte + /s titre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31371" y="2276872"/>
            <a:ext cx="3552395" cy="345638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700" dirty="0">
              <a:solidFill>
                <a:srgbClr val="F4F4F4"/>
              </a:solidFill>
            </a:endParaRPr>
          </a:p>
        </p:txBody>
      </p:sp>
      <p:sp>
        <p:nvSpPr>
          <p:cNvPr id="11" name="Espace réservé pour une image  45"/>
          <p:cNvSpPr>
            <a:spLocks noGrp="1"/>
          </p:cNvSpPr>
          <p:nvPr>
            <p:ph type="pic" sz="quarter" idx="56"/>
          </p:nvPr>
        </p:nvSpPr>
        <p:spPr>
          <a:xfrm>
            <a:off x="431371" y="2276873"/>
            <a:ext cx="3582900" cy="34563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31371" y="990844"/>
            <a:ext cx="11247040" cy="6336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fr-FR" dirty="0" smtClean="0"/>
              <a:t>Entrez votre titre</a:t>
            </a:r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241292" y="2276872"/>
            <a:ext cx="3552395" cy="345638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700" dirty="0">
              <a:solidFill>
                <a:srgbClr val="F4F4F4"/>
              </a:solidFill>
            </a:endParaRPr>
          </a:p>
        </p:txBody>
      </p:sp>
      <p:sp>
        <p:nvSpPr>
          <p:cNvPr id="7" name="Espace réservé pour une image  45"/>
          <p:cNvSpPr>
            <a:spLocks noGrp="1"/>
          </p:cNvSpPr>
          <p:nvPr>
            <p:ph type="pic" sz="quarter" idx="51"/>
          </p:nvPr>
        </p:nvSpPr>
        <p:spPr>
          <a:xfrm>
            <a:off x="4241293" y="2276873"/>
            <a:ext cx="3582900" cy="34563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9" name="Espace réservé du texte 22"/>
          <p:cNvSpPr>
            <a:spLocks noGrp="1"/>
          </p:cNvSpPr>
          <p:nvPr>
            <p:ph type="body" sz="quarter" idx="55" hasCustomPrompt="1"/>
          </p:nvPr>
        </p:nvSpPr>
        <p:spPr>
          <a:xfrm>
            <a:off x="8112225" y="2924944"/>
            <a:ext cx="3551767" cy="280774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 typeface="DINOT" pitchFamily="34" charset="0"/>
              <a:buNone/>
              <a:defRPr sz="2400"/>
            </a:lvl1pPr>
            <a:lvl2pPr marL="804649" indent="-268216">
              <a:buFont typeface="DINOT" pitchFamily="34" charset="0"/>
              <a:buChar char="⁄"/>
              <a:defRPr/>
            </a:lvl2pPr>
            <a:lvl3pPr marL="1341082" indent="-268216">
              <a:buFont typeface="DINOT" pitchFamily="34" charset="0"/>
              <a:buChar char="⁄"/>
              <a:defRPr/>
            </a:lvl3pPr>
            <a:lvl4pPr marL="1877515" indent="-268216">
              <a:buFont typeface="DINOT" pitchFamily="34" charset="0"/>
              <a:buChar char="⁄"/>
              <a:defRPr/>
            </a:lvl4pPr>
            <a:lvl5pPr marL="2413947" indent="-268216">
              <a:buFont typeface="DINOT" pitchFamily="34" charset="0"/>
              <a:buChar char="⁄"/>
              <a:defRPr/>
            </a:lvl5pPr>
          </a:lstStyle>
          <a:p>
            <a:pPr lvl="0"/>
            <a:r>
              <a:rPr lang="fr-FR" dirty="0" smtClean="0"/>
              <a:t>Entrez votre texte</a:t>
            </a:r>
            <a:endParaRPr lang="fr-FR" dirty="0"/>
          </a:p>
        </p:txBody>
      </p:sp>
      <p:sp>
        <p:nvSpPr>
          <p:cNvPr id="12" name="Espace réservé du texte 22"/>
          <p:cNvSpPr>
            <a:spLocks noGrp="1"/>
          </p:cNvSpPr>
          <p:nvPr>
            <p:ph type="body" sz="quarter" idx="54" hasCustomPrompt="1"/>
          </p:nvPr>
        </p:nvSpPr>
        <p:spPr>
          <a:xfrm>
            <a:off x="8112225" y="2276776"/>
            <a:ext cx="3551767" cy="504153"/>
          </a:xfrm>
          <a:prstGeom prst="rect">
            <a:avLst/>
          </a:prstGeom>
        </p:spPr>
        <p:txBody>
          <a:bodyPr>
            <a:noAutofit/>
          </a:bodyPr>
          <a:lstStyle>
            <a:lvl1pPr marL="268216" indent="-268216">
              <a:buFont typeface="DINOT" pitchFamily="34" charset="0"/>
              <a:buChar char="⁄"/>
              <a:defRPr sz="2800" b="1"/>
            </a:lvl1pPr>
            <a:lvl2pPr marL="804649" indent="-268216">
              <a:buFont typeface="DINOT" pitchFamily="34" charset="0"/>
              <a:buChar char="⁄"/>
              <a:defRPr/>
            </a:lvl2pPr>
            <a:lvl3pPr marL="1341082" indent="-268216">
              <a:buFont typeface="DINOT" pitchFamily="34" charset="0"/>
              <a:buChar char="⁄"/>
              <a:defRPr/>
            </a:lvl3pPr>
            <a:lvl4pPr marL="1877515" indent="-268216">
              <a:buFont typeface="DINOT" pitchFamily="34" charset="0"/>
              <a:buChar char="⁄"/>
              <a:defRPr/>
            </a:lvl4pPr>
            <a:lvl5pPr marL="2413947" indent="-268216">
              <a:buFont typeface="DINOT" pitchFamily="34" charset="0"/>
              <a:buChar char="⁄"/>
              <a:defRPr/>
            </a:lvl5pPr>
          </a:lstStyle>
          <a:p>
            <a:pPr lvl="0"/>
            <a:r>
              <a:rPr lang="fr-FR" dirty="0" smtClean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538551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5E8F-CC28-439D-8615-F7346D6CE17F}" type="datetimeFigureOut">
              <a:rPr lang="fr-FR" smtClean="0"/>
              <a:t>08/10/2021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DA6B-B3B2-4690-81A3-B7A979912E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926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oit : 1 texte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31371" y="2276872"/>
            <a:ext cx="3552395" cy="345638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700" dirty="0">
              <a:solidFill>
                <a:srgbClr val="F4F4F4"/>
              </a:solidFill>
            </a:endParaRPr>
          </a:p>
        </p:txBody>
      </p:sp>
      <p:sp>
        <p:nvSpPr>
          <p:cNvPr id="11" name="Espace réservé pour une image  45"/>
          <p:cNvSpPr>
            <a:spLocks noGrp="1"/>
          </p:cNvSpPr>
          <p:nvPr>
            <p:ph type="pic" sz="quarter" idx="56"/>
          </p:nvPr>
        </p:nvSpPr>
        <p:spPr>
          <a:xfrm>
            <a:off x="431371" y="2276873"/>
            <a:ext cx="3582900" cy="34563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31371" y="990844"/>
            <a:ext cx="11247040" cy="63360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Entrez votre titre</a:t>
            </a:r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241292" y="2276872"/>
            <a:ext cx="3552395" cy="345638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700" dirty="0">
              <a:solidFill>
                <a:srgbClr val="F4F4F4"/>
              </a:solidFill>
            </a:endParaRPr>
          </a:p>
        </p:txBody>
      </p:sp>
      <p:sp>
        <p:nvSpPr>
          <p:cNvPr id="7" name="Espace réservé pour une image  45"/>
          <p:cNvSpPr>
            <a:spLocks noGrp="1"/>
          </p:cNvSpPr>
          <p:nvPr>
            <p:ph type="pic" sz="quarter" idx="51"/>
          </p:nvPr>
        </p:nvSpPr>
        <p:spPr>
          <a:xfrm>
            <a:off x="4241293" y="2276873"/>
            <a:ext cx="3582900" cy="34563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9" name="Espace réservé du texte 22"/>
          <p:cNvSpPr>
            <a:spLocks noGrp="1"/>
          </p:cNvSpPr>
          <p:nvPr>
            <p:ph type="body" sz="quarter" idx="55" hasCustomPrompt="1"/>
          </p:nvPr>
        </p:nvSpPr>
        <p:spPr>
          <a:xfrm>
            <a:off x="8112225" y="2276872"/>
            <a:ext cx="3551767" cy="345581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400"/>
            </a:lvl1pPr>
            <a:lvl2pPr marL="804649" indent="-268216">
              <a:buFont typeface="DINOT" pitchFamily="34" charset="0"/>
              <a:buChar char="⁄"/>
              <a:defRPr/>
            </a:lvl2pPr>
            <a:lvl3pPr marL="1341082" indent="-268216">
              <a:buFont typeface="DINOT" pitchFamily="34" charset="0"/>
              <a:buChar char="⁄"/>
              <a:defRPr/>
            </a:lvl3pPr>
            <a:lvl4pPr marL="1877515" indent="-268216">
              <a:buFont typeface="DINOT" pitchFamily="34" charset="0"/>
              <a:buChar char="⁄"/>
              <a:defRPr/>
            </a:lvl4pPr>
            <a:lvl5pPr marL="2413947" indent="-268216">
              <a:buFont typeface="DINOT" pitchFamily="34" charset="0"/>
              <a:buChar char="⁄"/>
              <a:defRPr/>
            </a:lvl5pPr>
          </a:lstStyle>
          <a:p>
            <a:pPr lvl="0"/>
            <a:r>
              <a:rPr lang="fr-FR" dirty="0" smtClean="0"/>
              <a:t>Entrez votre 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8706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oit : 4 images + texte + /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80052" y="2221308"/>
            <a:ext cx="3051048" cy="168585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700" dirty="0">
              <a:solidFill>
                <a:srgbClr val="F4F4F4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80052" y="4165524"/>
            <a:ext cx="3051048" cy="168585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700" dirty="0">
              <a:solidFill>
                <a:srgbClr val="F4F4F4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888616" y="2221308"/>
            <a:ext cx="3051048" cy="168585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700" dirty="0">
              <a:solidFill>
                <a:srgbClr val="F4F4F4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888616" y="4165524"/>
            <a:ext cx="3051048" cy="168585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700" dirty="0">
              <a:solidFill>
                <a:srgbClr val="F4F4F4"/>
              </a:solidFill>
            </a:endParaRPr>
          </a:p>
        </p:txBody>
      </p:sp>
      <p:sp>
        <p:nvSpPr>
          <p:cNvPr id="8" name="Espace réservé pour une image  18"/>
          <p:cNvSpPr>
            <a:spLocks noGrp="1"/>
          </p:cNvSpPr>
          <p:nvPr>
            <p:ph type="pic" sz="quarter" idx="10"/>
          </p:nvPr>
        </p:nvSpPr>
        <p:spPr>
          <a:xfrm>
            <a:off x="480049" y="2221308"/>
            <a:ext cx="3044952" cy="16858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9" name="Espace réservé pour une image  21"/>
          <p:cNvSpPr>
            <a:spLocks noGrp="1"/>
          </p:cNvSpPr>
          <p:nvPr>
            <p:ph type="pic" sz="quarter" idx="11"/>
          </p:nvPr>
        </p:nvSpPr>
        <p:spPr>
          <a:xfrm>
            <a:off x="3887761" y="2221308"/>
            <a:ext cx="3051908" cy="16858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10" name="Espace réservé pour une image  18"/>
          <p:cNvSpPr>
            <a:spLocks noGrp="1"/>
          </p:cNvSpPr>
          <p:nvPr>
            <p:ph type="pic" sz="quarter" idx="14"/>
          </p:nvPr>
        </p:nvSpPr>
        <p:spPr>
          <a:xfrm>
            <a:off x="480045" y="4167914"/>
            <a:ext cx="3044952" cy="17093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11" name="Espace réservé pour une image  21"/>
          <p:cNvSpPr>
            <a:spLocks noGrp="1"/>
          </p:cNvSpPr>
          <p:nvPr>
            <p:ph type="pic" sz="quarter" idx="15"/>
          </p:nvPr>
        </p:nvSpPr>
        <p:spPr>
          <a:xfrm>
            <a:off x="3887755" y="4167914"/>
            <a:ext cx="3051908" cy="17093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431371" y="990844"/>
            <a:ext cx="11247040" cy="63360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Entrez votre titre</a:t>
            </a:r>
            <a:endParaRPr lang="fr-FR" dirty="0"/>
          </a:p>
        </p:txBody>
      </p:sp>
      <p:sp>
        <p:nvSpPr>
          <p:cNvPr id="14" name="Espace réservé du texte 22"/>
          <p:cNvSpPr>
            <a:spLocks noGrp="1"/>
          </p:cNvSpPr>
          <p:nvPr>
            <p:ph type="body" sz="quarter" idx="56" hasCustomPrompt="1"/>
          </p:nvPr>
        </p:nvSpPr>
        <p:spPr>
          <a:xfrm>
            <a:off x="7248129" y="2221201"/>
            <a:ext cx="4415863" cy="53372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68216" indent="-268216">
              <a:buFont typeface="DINOT" pitchFamily="34" charset="0"/>
              <a:buChar char="⁄"/>
              <a:defRPr sz="2800" b="1"/>
            </a:lvl1pPr>
            <a:lvl2pPr marL="804649" indent="-268216">
              <a:buFont typeface="DINOT" pitchFamily="34" charset="0"/>
              <a:buChar char="⁄"/>
              <a:defRPr/>
            </a:lvl2pPr>
            <a:lvl3pPr marL="1341082" indent="-268216">
              <a:buFont typeface="DINOT" pitchFamily="34" charset="0"/>
              <a:buChar char="⁄"/>
              <a:defRPr/>
            </a:lvl3pPr>
            <a:lvl4pPr marL="1877515" indent="-268216">
              <a:buFont typeface="DINOT" pitchFamily="34" charset="0"/>
              <a:buChar char="⁄"/>
              <a:defRPr/>
            </a:lvl4pPr>
            <a:lvl5pPr marL="2413947" indent="-268216">
              <a:buFont typeface="DINOT" pitchFamily="34" charset="0"/>
              <a:buChar char="⁄"/>
              <a:defRPr/>
            </a:lvl5pPr>
          </a:lstStyle>
          <a:p>
            <a:pPr lvl="0"/>
            <a:r>
              <a:rPr lang="fr-FR" dirty="0" smtClean="0"/>
              <a:t>Sous-titre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523" y="980728"/>
            <a:ext cx="2401829" cy="1801372"/>
          </a:xfrm>
          <a:prstGeom prst="rect">
            <a:avLst/>
          </a:prstGeom>
        </p:spPr>
      </p:pic>
      <p:sp>
        <p:nvSpPr>
          <p:cNvPr id="15" name="Espace réservé du texte 3"/>
          <p:cNvSpPr>
            <a:spLocks noGrp="1"/>
          </p:cNvSpPr>
          <p:nvPr>
            <p:ph type="body" sz="quarter" idx="55" hasCustomPrompt="1"/>
          </p:nvPr>
        </p:nvSpPr>
        <p:spPr>
          <a:xfrm>
            <a:off x="7248128" y="2924175"/>
            <a:ext cx="4416491" cy="2927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FontTx/>
              <a:buNone/>
              <a:defRPr sz="2400" baseline="0"/>
            </a:lvl1pPr>
          </a:lstStyle>
          <a:p>
            <a:pPr lvl="0"/>
            <a:r>
              <a:rPr lang="fr-FR" dirty="0" smtClean="0"/>
              <a:t>Entrez votre 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460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oit : 4 images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80052" y="2221308"/>
            <a:ext cx="3051048" cy="168585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700" dirty="0">
              <a:solidFill>
                <a:srgbClr val="F4F4F4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80052" y="4165524"/>
            <a:ext cx="3051048" cy="168585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700" dirty="0">
              <a:solidFill>
                <a:srgbClr val="F4F4F4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888616" y="2221308"/>
            <a:ext cx="3051048" cy="168585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700" dirty="0">
              <a:solidFill>
                <a:srgbClr val="F4F4F4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888616" y="4165524"/>
            <a:ext cx="3051048" cy="168585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700" dirty="0">
              <a:solidFill>
                <a:srgbClr val="F4F4F4"/>
              </a:solidFill>
            </a:endParaRPr>
          </a:p>
        </p:txBody>
      </p:sp>
      <p:sp>
        <p:nvSpPr>
          <p:cNvPr id="8" name="Espace réservé pour une image  18"/>
          <p:cNvSpPr>
            <a:spLocks noGrp="1"/>
          </p:cNvSpPr>
          <p:nvPr>
            <p:ph type="pic" sz="quarter" idx="10"/>
          </p:nvPr>
        </p:nvSpPr>
        <p:spPr>
          <a:xfrm>
            <a:off x="480049" y="2221308"/>
            <a:ext cx="3044952" cy="16858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9" name="Espace réservé pour une image  21"/>
          <p:cNvSpPr>
            <a:spLocks noGrp="1"/>
          </p:cNvSpPr>
          <p:nvPr>
            <p:ph type="pic" sz="quarter" idx="11"/>
          </p:nvPr>
        </p:nvSpPr>
        <p:spPr>
          <a:xfrm>
            <a:off x="3887761" y="2221308"/>
            <a:ext cx="3051908" cy="16858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10" name="Espace réservé pour une image  18"/>
          <p:cNvSpPr>
            <a:spLocks noGrp="1"/>
          </p:cNvSpPr>
          <p:nvPr>
            <p:ph type="pic" sz="quarter" idx="14"/>
          </p:nvPr>
        </p:nvSpPr>
        <p:spPr>
          <a:xfrm>
            <a:off x="480045" y="4167914"/>
            <a:ext cx="3044952" cy="17093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11" name="Espace réservé pour une image  21"/>
          <p:cNvSpPr>
            <a:spLocks noGrp="1"/>
          </p:cNvSpPr>
          <p:nvPr>
            <p:ph type="pic" sz="quarter" idx="15"/>
          </p:nvPr>
        </p:nvSpPr>
        <p:spPr>
          <a:xfrm>
            <a:off x="3887755" y="4167914"/>
            <a:ext cx="3051908" cy="17093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431371" y="990844"/>
            <a:ext cx="11247040" cy="63360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Entrez votre titre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4653136"/>
            <a:ext cx="2401829" cy="1801372"/>
          </a:xfrm>
          <a:prstGeom prst="rect">
            <a:avLst/>
          </a:prstGeom>
        </p:spPr>
      </p:pic>
      <p:sp>
        <p:nvSpPr>
          <p:cNvPr id="14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7247467" y="2220913"/>
            <a:ext cx="4320117" cy="3630462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1"/>
              </a:buClr>
              <a:buSzPct val="125000"/>
              <a:defRPr sz="2400"/>
            </a:lvl1pPr>
          </a:lstStyle>
          <a:p>
            <a:pPr lvl="0"/>
            <a:r>
              <a:rPr lang="fr-FR" dirty="0" smtClean="0"/>
              <a:t>Entrez votre 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580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uche : texte + /s titre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613571" y="2221308"/>
            <a:ext cx="3051048" cy="168585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700" dirty="0">
              <a:solidFill>
                <a:srgbClr val="F4F4F4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13571" y="4165524"/>
            <a:ext cx="3051048" cy="168585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700" dirty="0">
              <a:solidFill>
                <a:srgbClr val="F4F4F4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157183" y="2221308"/>
            <a:ext cx="3051048" cy="168585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700" dirty="0">
              <a:solidFill>
                <a:srgbClr val="F4F4F4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5157183" y="4165524"/>
            <a:ext cx="3051048" cy="168585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700" dirty="0">
              <a:solidFill>
                <a:srgbClr val="F4F4F4"/>
              </a:solidFill>
            </a:endParaRPr>
          </a:p>
        </p:txBody>
      </p:sp>
      <p:sp>
        <p:nvSpPr>
          <p:cNvPr id="8" name="Espace réservé pour une image  18"/>
          <p:cNvSpPr>
            <a:spLocks noGrp="1"/>
          </p:cNvSpPr>
          <p:nvPr>
            <p:ph type="pic" sz="quarter" idx="10"/>
          </p:nvPr>
        </p:nvSpPr>
        <p:spPr>
          <a:xfrm>
            <a:off x="8613568" y="2221308"/>
            <a:ext cx="3044952" cy="16858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9" name="Espace réservé pour une image  21"/>
          <p:cNvSpPr>
            <a:spLocks noGrp="1"/>
          </p:cNvSpPr>
          <p:nvPr>
            <p:ph type="pic" sz="quarter" idx="11"/>
          </p:nvPr>
        </p:nvSpPr>
        <p:spPr>
          <a:xfrm>
            <a:off x="5156327" y="2221308"/>
            <a:ext cx="3051908" cy="16858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10" name="Espace réservé pour une image  18"/>
          <p:cNvSpPr>
            <a:spLocks noGrp="1"/>
          </p:cNvSpPr>
          <p:nvPr>
            <p:ph type="pic" sz="quarter" idx="14"/>
          </p:nvPr>
        </p:nvSpPr>
        <p:spPr>
          <a:xfrm>
            <a:off x="8613564" y="4167914"/>
            <a:ext cx="3044952" cy="17093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11" name="Espace réservé pour une image  21"/>
          <p:cNvSpPr>
            <a:spLocks noGrp="1"/>
          </p:cNvSpPr>
          <p:nvPr>
            <p:ph type="pic" sz="quarter" idx="15"/>
          </p:nvPr>
        </p:nvSpPr>
        <p:spPr>
          <a:xfrm>
            <a:off x="5156322" y="4167914"/>
            <a:ext cx="3051908" cy="17093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431371" y="990844"/>
            <a:ext cx="11247040" cy="63360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Entrez votre titre</a:t>
            </a:r>
            <a:endParaRPr lang="fr-FR" dirty="0"/>
          </a:p>
        </p:txBody>
      </p:sp>
      <p:sp>
        <p:nvSpPr>
          <p:cNvPr id="14" name="Espace réservé du texte 22"/>
          <p:cNvSpPr>
            <a:spLocks noGrp="1"/>
          </p:cNvSpPr>
          <p:nvPr>
            <p:ph type="body" sz="quarter" idx="56" hasCustomPrompt="1"/>
          </p:nvPr>
        </p:nvSpPr>
        <p:spPr>
          <a:xfrm>
            <a:off x="431371" y="2221201"/>
            <a:ext cx="4415863" cy="53372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68216" indent="-268216">
              <a:buFont typeface="DINOT" pitchFamily="34" charset="0"/>
              <a:buChar char="⁄"/>
              <a:defRPr sz="2800" b="1"/>
            </a:lvl1pPr>
            <a:lvl2pPr marL="804649" indent="-268216">
              <a:buFont typeface="DINOT" pitchFamily="34" charset="0"/>
              <a:buChar char="⁄"/>
              <a:defRPr/>
            </a:lvl2pPr>
            <a:lvl3pPr marL="1341082" indent="-268216">
              <a:buFont typeface="DINOT" pitchFamily="34" charset="0"/>
              <a:buChar char="⁄"/>
              <a:defRPr/>
            </a:lvl3pPr>
            <a:lvl4pPr marL="1877515" indent="-268216">
              <a:buFont typeface="DINOT" pitchFamily="34" charset="0"/>
              <a:buChar char="⁄"/>
              <a:defRPr/>
            </a:lvl4pPr>
            <a:lvl5pPr marL="2413947" indent="-268216">
              <a:buFont typeface="DINOT" pitchFamily="34" charset="0"/>
              <a:buChar char="⁄"/>
              <a:defRPr/>
            </a:lvl5pPr>
          </a:lstStyle>
          <a:p>
            <a:pPr lvl="0"/>
            <a:r>
              <a:rPr lang="fr-FR" dirty="0" smtClean="0"/>
              <a:t>Sous-titre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912779" y="3789040"/>
            <a:ext cx="2401829" cy="1801372"/>
          </a:xfrm>
          <a:prstGeom prst="rect">
            <a:avLst/>
          </a:prstGeom>
        </p:spPr>
      </p:pic>
      <p:sp>
        <p:nvSpPr>
          <p:cNvPr id="15" name="Espace réservé du texte 3"/>
          <p:cNvSpPr>
            <a:spLocks noGrp="1"/>
          </p:cNvSpPr>
          <p:nvPr>
            <p:ph type="body" sz="quarter" idx="55" hasCustomPrompt="1"/>
          </p:nvPr>
        </p:nvSpPr>
        <p:spPr>
          <a:xfrm>
            <a:off x="431801" y="2924175"/>
            <a:ext cx="4416060" cy="29271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400" baseline="0"/>
            </a:lvl1pPr>
          </a:lstStyle>
          <a:p>
            <a:pPr lvl="0"/>
            <a:r>
              <a:rPr lang="fr-FR" dirty="0" smtClean="0"/>
              <a:t>Entrez votre 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26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uche : texte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613571" y="2221308"/>
            <a:ext cx="3051048" cy="168585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700" dirty="0">
              <a:solidFill>
                <a:srgbClr val="F4F4F4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13571" y="4165524"/>
            <a:ext cx="3051048" cy="168585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700" dirty="0">
              <a:solidFill>
                <a:srgbClr val="F4F4F4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157183" y="2221308"/>
            <a:ext cx="3051048" cy="168585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700" dirty="0">
              <a:solidFill>
                <a:srgbClr val="F4F4F4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5157183" y="4165524"/>
            <a:ext cx="3051048" cy="168585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700" dirty="0">
              <a:solidFill>
                <a:srgbClr val="F4F4F4"/>
              </a:solidFill>
            </a:endParaRPr>
          </a:p>
        </p:txBody>
      </p:sp>
      <p:sp>
        <p:nvSpPr>
          <p:cNvPr id="8" name="Espace réservé pour une image  18"/>
          <p:cNvSpPr>
            <a:spLocks noGrp="1"/>
          </p:cNvSpPr>
          <p:nvPr>
            <p:ph type="pic" sz="quarter" idx="10"/>
          </p:nvPr>
        </p:nvSpPr>
        <p:spPr>
          <a:xfrm>
            <a:off x="8613568" y="2221308"/>
            <a:ext cx="3044952" cy="16858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9" name="Espace réservé pour une image  21"/>
          <p:cNvSpPr>
            <a:spLocks noGrp="1"/>
          </p:cNvSpPr>
          <p:nvPr>
            <p:ph type="pic" sz="quarter" idx="11"/>
          </p:nvPr>
        </p:nvSpPr>
        <p:spPr>
          <a:xfrm>
            <a:off x="5156327" y="2221308"/>
            <a:ext cx="3051908" cy="16858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10" name="Espace réservé pour une image  18"/>
          <p:cNvSpPr>
            <a:spLocks noGrp="1"/>
          </p:cNvSpPr>
          <p:nvPr>
            <p:ph type="pic" sz="quarter" idx="14"/>
          </p:nvPr>
        </p:nvSpPr>
        <p:spPr>
          <a:xfrm>
            <a:off x="8613564" y="4167914"/>
            <a:ext cx="3044952" cy="17093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11" name="Espace réservé pour une image  21"/>
          <p:cNvSpPr>
            <a:spLocks noGrp="1"/>
          </p:cNvSpPr>
          <p:nvPr>
            <p:ph type="pic" sz="quarter" idx="15"/>
          </p:nvPr>
        </p:nvSpPr>
        <p:spPr>
          <a:xfrm>
            <a:off x="5156322" y="4167914"/>
            <a:ext cx="3051908" cy="17093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431371" y="990844"/>
            <a:ext cx="11247040" cy="63360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Entrez votre titre</a:t>
            </a:r>
            <a:endParaRPr lang="fr-FR" dirty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55" hasCustomPrompt="1"/>
          </p:nvPr>
        </p:nvSpPr>
        <p:spPr>
          <a:xfrm>
            <a:off x="431801" y="2221308"/>
            <a:ext cx="4416060" cy="363006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400" baseline="0"/>
            </a:lvl1pPr>
          </a:lstStyle>
          <a:p>
            <a:pPr lvl="0"/>
            <a:r>
              <a:rPr lang="fr-FR" dirty="0" smtClean="0"/>
              <a:t>Entrez votre 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782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+ 3 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8"/>
          <p:cNvSpPr>
            <a:spLocks noGrp="1"/>
          </p:cNvSpPr>
          <p:nvPr>
            <p:ph type="body" sz="quarter" idx="12" hasCustomPrompt="1"/>
          </p:nvPr>
        </p:nvSpPr>
        <p:spPr>
          <a:xfrm>
            <a:off x="4367809" y="4149527"/>
            <a:ext cx="3407508" cy="1439714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1072866" rtl="0" eaLnBrk="1" fontAlgn="auto" latinLnBrk="0" hangingPunct="1">
              <a:lnSpc>
                <a:spcPct val="90000"/>
              </a:lnSpc>
              <a:spcBef>
                <a:spcPts val="1173"/>
              </a:spcBef>
              <a:spcAft>
                <a:spcPts val="0"/>
              </a:spcAft>
              <a:buClrTx/>
              <a:buSzTx/>
              <a:buFont typeface="DINOT" pitchFamily="34" charset="0"/>
              <a:buChar char="⁄"/>
              <a:tabLst/>
              <a:defRPr sz="2400"/>
            </a:lvl1pPr>
            <a:lvl5pPr marL="2145731" indent="0" algn="l">
              <a:buNone/>
              <a:defRPr/>
            </a:lvl5pPr>
          </a:lstStyle>
          <a:p>
            <a:pPr marL="342900" marR="0" lvl="0" indent="-342900" algn="l" defTabSz="1072866" rtl="0" eaLnBrk="1" fontAlgn="auto" latinLnBrk="0" hangingPunct="1">
              <a:lnSpc>
                <a:spcPct val="90000"/>
              </a:lnSpc>
              <a:spcBef>
                <a:spcPts val="1173"/>
              </a:spcBef>
              <a:spcAft>
                <a:spcPts val="0"/>
              </a:spcAft>
              <a:buClrTx/>
              <a:buSzTx/>
              <a:buFont typeface="DINOT" pitchFamily="34" charset="0"/>
              <a:buChar char="⁄"/>
              <a:tabLst/>
              <a:defRPr/>
            </a:pPr>
            <a:r>
              <a:rPr lang="fr-FR" dirty="0" smtClean="0"/>
              <a:t>Entrez votre texte</a:t>
            </a:r>
          </a:p>
        </p:txBody>
      </p:sp>
      <p:sp>
        <p:nvSpPr>
          <p:cNvPr id="5" name="Espace réservé du texte 18"/>
          <p:cNvSpPr>
            <a:spLocks noGrp="1"/>
          </p:cNvSpPr>
          <p:nvPr>
            <p:ph type="body" sz="quarter" idx="13" hasCustomPrompt="1"/>
          </p:nvPr>
        </p:nvSpPr>
        <p:spPr>
          <a:xfrm>
            <a:off x="8304246" y="4149557"/>
            <a:ext cx="3407508" cy="1439684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1072866" rtl="0" eaLnBrk="1" fontAlgn="auto" latinLnBrk="0" hangingPunct="1">
              <a:lnSpc>
                <a:spcPct val="90000"/>
              </a:lnSpc>
              <a:spcBef>
                <a:spcPts val="1173"/>
              </a:spcBef>
              <a:spcAft>
                <a:spcPts val="0"/>
              </a:spcAft>
              <a:buClrTx/>
              <a:buSzTx/>
              <a:buFont typeface="DINOT" pitchFamily="34" charset="0"/>
              <a:buChar char="⁄"/>
              <a:tabLst/>
              <a:defRPr sz="2400"/>
            </a:lvl1pPr>
            <a:lvl5pPr marL="2145731" indent="0" algn="l">
              <a:buNone/>
              <a:defRPr/>
            </a:lvl5pPr>
          </a:lstStyle>
          <a:p>
            <a:pPr marL="342900" marR="0" lvl="0" indent="-342900" algn="l" defTabSz="1072866" rtl="0" eaLnBrk="1" fontAlgn="auto" latinLnBrk="0" hangingPunct="1">
              <a:lnSpc>
                <a:spcPct val="90000"/>
              </a:lnSpc>
              <a:spcBef>
                <a:spcPts val="1173"/>
              </a:spcBef>
              <a:spcAft>
                <a:spcPts val="0"/>
              </a:spcAft>
              <a:buClrTx/>
              <a:buSzTx/>
              <a:buFont typeface="DINOT" pitchFamily="34" charset="0"/>
              <a:buChar char="⁄"/>
              <a:tabLst/>
              <a:defRPr/>
            </a:pPr>
            <a:r>
              <a:rPr lang="fr-FR" dirty="0" smtClean="0"/>
              <a:t>Entrez votre texte</a:t>
            </a:r>
          </a:p>
        </p:txBody>
      </p:sp>
      <p:sp>
        <p:nvSpPr>
          <p:cNvPr id="6" name="Espace réservé du texte 18"/>
          <p:cNvSpPr>
            <a:spLocks noGrp="1"/>
          </p:cNvSpPr>
          <p:nvPr>
            <p:ph type="body" sz="quarter" idx="11" hasCustomPrompt="1"/>
          </p:nvPr>
        </p:nvSpPr>
        <p:spPr>
          <a:xfrm>
            <a:off x="431549" y="4149081"/>
            <a:ext cx="3407508" cy="144016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1072866" rtl="0" eaLnBrk="1" fontAlgn="auto" latinLnBrk="0" hangingPunct="1">
              <a:lnSpc>
                <a:spcPct val="90000"/>
              </a:lnSpc>
              <a:spcBef>
                <a:spcPts val="1173"/>
              </a:spcBef>
              <a:spcAft>
                <a:spcPts val="0"/>
              </a:spcAft>
              <a:buClrTx/>
              <a:buSzTx/>
              <a:buFont typeface="DINOT" pitchFamily="34" charset="0"/>
              <a:buChar char="⁄"/>
              <a:tabLst/>
              <a:defRPr sz="2400"/>
            </a:lvl1pPr>
            <a:lvl5pPr marL="2145731" indent="0" algn="l">
              <a:buNone/>
              <a:defRPr/>
            </a:lvl5pPr>
          </a:lstStyle>
          <a:p>
            <a:pPr marL="342900" marR="0" lvl="0" indent="-342900" algn="l" defTabSz="1072866" rtl="0" eaLnBrk="1" fontAlgn="auto" latinLnBrk="0" hangingPunct="1">
              <a:lnSpc>
                <a:spcPct val="90000"/>
              </a:lnSpc>
              <a:spcBef>
                <a:spcPts val="1173"/>
              </a:spcBef>
              <a:spcAft>
                <a:spcPts val="0"/>
              </a:spcAft>
              <a:buClrTx/>
              <a:buSzTx/>
              <a:buFont typeface="DINOT" pitchFamily="34" charset="0"/>
              <a:buChar char="⁄"/>
              <a:tabLst/>
              <a:defRPr/>
            </a:pPr>
            <a:r>
              <a:rPr lang="fr-FR" dirty="0" smtClean="0"/>
              <a:t>Entrez votre texte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367809" y="2252668"/>
            <a:ext cx="3408217" cy="185737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700" dirty="0">
              <a:solidFill>
                <a:srgbClr val="F4F4F4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31372" y="2252668"/>
            <a:ext cx="3408217" cy="185737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700" dirty="0">
              <a:solidFill>
                <a:srgbClr val="F4F4F4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304248" y="2252668"/>
            <a:ext cx="3408217" cy="185737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700" dirty="0">
              <a:solidFill>
                <a:srgbClr val="F4F4F4"/>
              </a:solidFill>
            </a:endParaRPr>
          </a:p>
        </p:txBody>
      </p:sp>
      <p:sp>
        <p:nvSpPr>
          <p:cNvPr id="10" name="Espace réservé pour une image  22"/>
          <p:cNvSpPr>
            <a:spLocks noGrp="1"/>
          </p:cNvSpPr>
          <p:nvPr>
            <p:ph type="pic" sz="quarter" idx="14"/>
          </p:nvPr>
        </p:nvSpPr>
        <p:spPr>
          <a:xfrm>
            <a:off x="431549" y="2252668"/>
            <a:ext cx="3407508" cy="1857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11" name="Espace réservé pour une image  22"/>
          <p:cNvSpPr>
            <a:spLocks noGrp="1"/>
          </p:cNvSpPr>
          <p:nvPr>
            <p:ph type="pic" sz="quarter" idx="15"/>
          </p:nvPr>
        </p:nvSpPr>
        <p:spPr>
          <a:xfrm>
            <a:off x="4368517" y="2252667"/>
            <a:ext cx="3407508" cy="1857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12" name="Espace réservé pour une image  22"/>
          <p:cNvSpPr>
            <a:spLocks noGrp="1"/>
          </p:cNvSpPr>
          <p:nvPr>
            <p:ph type="pic" sz="quarter" idx="16"/>
          </p:nvPr>
        </p:nvSpPr>
        <p:spPr>
          <a:xfrm>
            <a:off x="8304955" y="2252667"/>
            <a:ext cx="3407508" cy="1857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431371" y="990844"/>
            <a:ext cx="11247040" cy="63360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Entrez votre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976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uche : 1 texte + /s titre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431371" y="990844"/>
            <a:ext cx="11247040" cy="63360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Entrez votre titre</a:t>
            </a:r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752737" y="2204864"/>
            <a:ext cx="6912768" cy="388843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700" dirty="0">
              <a:solidFill>
                <a:srgbClr val="F4F4F4"/>
              </a:solidFill>
            </a:endParaRPr>
          </a:p>
        </p:txBody>
      </p:sp>
      <p:sp>
        <p:nvSpPr>
          <p:cNvPr id="7" name="Espace réservé pour une image  16"/>
          <p:cNvSpPr>
            <a:spLocks noGrp="1"/>
          </p:cNvSpPr>
          <p:nvPr>
            <p:ph type="pic" sz="quarter" idx="12"/>
          </p:nvPr>
        </p:nvSpPr>
        <p:spPr>
          <a:xfrm>
            <a:off x="4751851" y="2204864"/>
            <a:ext cx="6912768" cy="38884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13" hasCustomPrompt="1"/>
          </p:nvPr>
        </p:nvSpPr>
        <p:spPr>
          <a:xfrm>
            <a:off x="527382" y="2204865"/>
            <a:ext cx="4011084" cy="504056"/>
          </a:xfrm>
          <a:prstGeom prst="rect">
            <a:avLst/>
          </a:prstGeom>
        </p:spPr>
        <p:txBody>
          <a:bodyPr>
            <a:noAutofit/>
          </a:bodyPr>
          <a:lstStyle>
            <a:lvl1pPr marL="514350" indent="-514350">
              <a:buFont typeface="DINOT" pitchFamily="34" charset="0"/>
              <a:buChar char="⁄"/>
              <a:defRPr sz="28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Sous-titre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06" y="4600813"/>
            <a:ext cx="3553957" cy="2665468"/>
          </a:xfrm>
          <a:prstGeom prst="rect">
            <a:avLst/>
          </a:prstGeom>
        </p:spPr>
      </p:pic>
      <p:sp>
        <p:nvSpPr>
          <p:cNvPr id="9" name="Espace réservé du texte 3"/>
          <p:cNvSpPr>
            <a:spLocks noGrp="1"/>
          </p:cNvSpPr>
          <p:nvPr>
            <p:ph type="body" sz="quarter" idx="55" hasCustomPrompt="1"/>
          </p:nvPr>
        </p:nvSpPr>
        <p:spPr>
          <a:xfrm>
            <a:off x="431802" y="2924174"/>
            <a:ext cx="4128029" cy="316912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400" baseline="0"/>
            </a:lvl1pPr>
          </a:lstStyle>
          <a:p>
            <a:pPr lvl="0"/>
            <a:r>
              <a:rPr lang="fr-FR" dirty="0" smtClean="0"/>
              <a:t>Entrez votre 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566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uche : 1 texte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431371" y="990844"/>
            <a:ext cx="11247040" cy="63360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Entrez votre titre</a:t>
            </a:r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752737" y="2204864"/>
            <a:ext cx="6912768" cy="388843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700" dirty="0">
              <a:solidFill>
                <a:srgbClr val="F4F4F4"/>
              </a:solidFill>
            </a:endParaRPr>
          </a:p>
        </p:txBody>
      </p:sp>
      <p:sp>
        <p:nvSpPr>
          <p:cNvPr id="7" name="Espace réservé pour une image  16"/>
          <p:cNvSpPr>
            <a:spLocks noGrp="1"/>
          </p:cNvSpPr>
          <p:nvPr>
            <p:ph type="pic" sz="quarter" idx="12"/>
          </p:nvPr>
        </p:nvSpPr>
        <p:spPr>
          <a:xfrm>
            <a:off x="4751851" y="2204864"/>
            <a:ext cx="6912768" cy="38884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55" hasCustomPrompt="1"/>
          </p:nvPr>
        </p:nvSpPr>
        <p:spPr>
          <a:xfrm>
            <a:off x="354868" y="2216488"/>
            <a:ext cx="4108952" cy="387680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400" baseline="0"/>
            </a:lvl1pPr>
          </a:lstStyle>
          <a:p>
            <a:pPr lvl="0"/>
            <a:r>
              <a:rPr lang="fr-FR" dirty="0" smtClean="0"/>
              <a:t>Entrez votre 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38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 + /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>
          <a:xfrm>
            <a:off x="431371" y="990844"/>
            <a:ext cx="11247040" cy="63360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Entrez votre titre</a:t>
            </a:r>
            <a:endParaRPr lang="fr-FR" dirty="0"/>
          </a:p>
        </p:txBody>
      </p:sp>
      <p:sp>
        <p:nvSpPr>
          <p:cNvPr id="6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431371" y="2132856"/>
            <a:ext cx="5472179" cy="576064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1072866" rtl="0" eaLnBrk="1" fontAlgn="auto" latinLnBrk="0" hangingPunct="1">
              <a:lnSpc>
                <a:spcPct val="90000"/>
              </a:lnSpc>
              <a:spcBef>
                <a:spcPts val="1173"/>
              </a:spcBef>
              <a:spcAft>
                <a:spcPts val="0"/>
              </a:spcAft>
              <a:buClrTx/>
              <a:buSzTx/>
              <a:buFont typeface="DINOT" pitchFamily="34" charset="0"/>
              <a:buChar char="⁄"/>
              <a:tabLst/>
              <a:defRPr sz="2800" b="1"/>
            </a:lvl1pPr>
            <a:lvl2pPr marL="804649" indent="-268216">
              <a:buFont typeface="DINOT" pitchFamily="34" charset="0"/>
              <a:buChar char="⁄"/>
              <a:defRPr/>
            </a:lvl2pPr>
            <a:lvl3pPr marL="1341082" indent="-268216">
              <a:buFont typeface="DINOT" pitchFamily="34" charset="0"/>
              <a:buChar char="⁄"/>
              <a:defRPr/>
            </a:lvl3pPr>
            <a:lvl4pPr marL="1877515" indent="-268216">
              <a:buFont typeface="DINOT" pitchFamily="34" charset="0"/>
              <a:buChar char="⁄"/>
              <a:defRPr/>
            </a:lvl4pPr>
            <a:lvl5pPr marL="2413947" indent="-268216">
              <a:buFont typeface="DINOT" pitchFamily="34" charset="0"/>
              <a:buChar char="⁄"/>
              <a:defRPr/>
            </a:lvl5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6192011" y="2132856"/>
            <a:ext cx="5472179" cy="576064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1072866" rtl="0" eaLnBrk="1" fontAlgn="auto" latinLnBrk="0" hangingPunct="1">
              <a:lnSpc>
                <a:spcPct val="90000"/>
              </a:lnSpc>
              <a:spcBef>
                <a:spcPts val="1173"/>
              </a:spcBef>
              <a:spcAft>
                <a:spcPts val="0"/>
              </a:spcAft>
              <a:buClrTx/>
              <a:buSzTx/>
              <a:buFont typeface="DINOT" pitchFamily="34" charset="0"/>
              <a:buChar char="⁄"/>
              <a:tabLst/>
              <a:defRPr sz="2800" b="1"/>
            </a:lvl1pPr>
            <a:lvl2pPr marL="804649" indent="-268216">
              <a:buFont typeface="DINOT" pitchFamily="34" charset="0"/>
              <a:buChar char="⁄"/>
              <a:defRPr/>
            </a:lvl2pPr>
            <a:lvl3pPr marL="1341082" indent="-268216">
              <a:buFont typeface="DINOT" pitchFamily="34" charset="0"/>
              <a:buChar char="⁄"/>
              <a:defRPr/>
            </a:lvl3pPr>
            <a:lvl4pPr marL="1877515" indent="-268216">
              <a:buFont typeface="DINOT" pitchFamily="34" charset="0"/>
              <a:buChar char="⁄"/>
              <a:defRPr/>
            </a:lvl4pPr>
            <a:lvl5pPr marL="2413947" indent="-268216">
              <a:buFont typeface="DINOT" pitchFamily="34" charset="0"/>
              <a:buChar char="⁄"/>
              <a:defRPr/>
            </a:lvl5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2780928"/>
            <a:ext cx="5472179" cy="3456360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400" baseline="0"/>
            </a:lvl1pPr>
          </a:lstStyle>
          <a:p>
            <a:pPr lvl="0"/>
            <a:r>
              <a:rPr lang="fr-FR" dirty="0" smtClean="0"/>
              <a:t>Entrez votre texte</a:t>
            </a:r>
            <a:endParaRPr lang="fr-FR" dirty="0"/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6192011" y="2780928"/>
            <a:ext cx="5472179" cy="3456360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  <a:defRPr lang="fr-FR" sz="2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457200" lvl="0" indent="-457200" algn="l" defTabSz="1072866" rtl="0" eaLnBrk="1" latinLnBrk="0" hangingPunct="1">
              <a:lnSpc>
                <a:spcPct val="90000"/>
              </a:lnSpc>
              <a:spcBef>
                <a:spcPts val="1173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</a:pPr>
            <a:r>
              <a:rPr lang="fr-FR" dirty="0" smtClean="0"/>
              <a:t>Entrez votre 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8071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oit : 1 image + légende + texte + /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>
          <a:xfrm>
            <a:off x="431371" y="990844"/>
            <a:ext cx="11247040" cy="63360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Entrez votre titre</a:t>
            </a:r>
            <a:endParaRPr lang="fr-FR" dirty="0"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6192440" y="2780928"/>
            <a:ext cx="5472179" cy="345636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072866" rtl="0" eaLnBrk="1" fontAlgn="auto" latinLnBrk="0" hangingPunct="1">
              <a:lnSpc>
                <a:spcPct val="90000"/>
              </a:lnSpc>
              <a:spcBef>
                <a:spcPts val="1173"/>
              </a:spcBef>
              <a:spcAft>
                <a:spcPts val="0"/>
              </a:spcAft>
              <a:buClrTx/>
              <a:buSzTx/>
              <a:buFont typeface="DINOT" pitchFamily="34" charset="0"/>
              <a:buNone/>
              <a:tabLst/>
              <a:defRPr sz="2400"/>
            </a:lvl1pPr>
            <a:lvl2pPr marL="804649" indent="-268216">
              <a:buFont typeface="DINOT" pitchFamily="34" charset="0"/>
              <a:buChar char="⁄"/>
              <a:defRPr/>
            </a:lvl2pPr>
            <a:lvl3pPr marL="1341082" indent="-268216">
              <a:buFont typeface="DINOT" pitchFamily="34" charset="0"/>
              <a:buChar char="⁄"/>
              <a:defRPr/>
            </a:lvl3pPr>
            <a:lvl4pPr marL="1877515" indent="-268216">
              <a:buFont typeface="DINOT" pitchFamily="34" charset="0"/>
              <a:buChar char="⁄"/>
              <a:defRPr/>
            </a:lvl4pPr>
            <a:lvl5pPr marL="2413947" indent="-268216">
              <a:buFont typeface="DINOT" pitchFamily="34" charset="0"/>
              <a:buChar char="⁄"/>
              <a:defRPr/>
            </a:lvl5pPr>
          </a:lstStyle>
          <a:p>
            <a:pPr marL="0" marR="0" lvl="0" indent="0" algn="l" defTabSz="1072866" rtl="0" eaLnBrk="1" fontAlgn="auto" latinLnBrk="0" hangingPunct="1">
              <a:lnSpc>
                <a:spcPct val="90000"/>
              </a:lnSpc>
              <a:spcBef>
                <a:spcPts val="1173"/>
              </a:spcBef>
              <a:spcAft>
                <a:spcPts val="0"/>
              </a:spcAft>
              <a:buClrTx/>
              <a:buSzTx/>
              <a:buFont typeface="DINOT" pitchFamily="34" charset="0"/>
              <a:buNone/>
              <a:tabLst/>
              <a:defRPr/>
            </a:pPr>
            <a:r>
              <a:rPr lang="fr-FR" dirty="0" smtClean="0"/>
              <a:t>Entrez votre texte</a:t>
            </a:r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6192011" y="2132856"/>
            <a:ext cx="5472179" cy="576064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1072866" rtl="0" eaLnBrk="1" fontAlgn="auto" latinLnBrk="0" hangingPunct="1">
              <a:lnSpc>
                <a:spcPct val="90000"/>
              </a:lnSpc>
              <a:spcBef>
                <a:spcPts val="1173"/>
              </a:spcBef>
              <a:spcAft>
                <a:spcPts val="0"/>
              </a:spcAft>
              <a:buClrTx/>
              <a:buSzTx/>
              <a:buFont typeface="DINOT" pitchFamily="34" charset="0"/>
              <a:buChar char="⁄"/>
              <a:tabLst/>
              <a:defRPr sz="2800" b="1"/>
            </a:lvl1pPr>
            <a:lvl2pPr marL="804649" indent="-268216">
              <a:buFont typeface="DINOT" pitchFamily="34" charset="0"/>
              <a:buChar char="⁄"/>
              <a:defRPr/>
            </a:lvl2pPr>
            <a:lvl3pPr marL="1341082" indent="-268216">
              <a:buFont typeface="DINOT" pitchFamily="34" charset="0"/>
              <a:buChar char="⁄"/>
              <a:defRPr/>
            </a:lvl3pPr>
            <a:lvl4pPr marL="1877515" indent="-268216">
              <a:buFont typeface="DINOT" pitchFamily="34" charset="0"/>
              <a:buChar char="⁄"/>
              <a:defRPr/>
            </a:lvl4pPr>
            <a:lvl5pPr marL="2413947" indent="-268216">
              <a:buFont typeface="DINOT" pitchFamily="34" charset="0"/>
              <a:buChar char="⁄"/>
              <a:defRPr/>
            </a:lvl5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31377" y="2132857"/>
            <a:ext cx="5483564" cy="227256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>
            <a:noAutofit/>
          </a:bodyPr>
          <a:lstStyle/>
          <a:p>
            <a:pPr algn="ctr"/>
            <a:endParaRPr lang="en-US" sz="1700" dirty="0">
              <a:solidFill>
                <a:srgbClr val="F4F4F4"/>
              </a:solidFill>
            </a:endParaRPr>
          </a:p>
        </p:txBody>
      </p:sp>
      <p:sp>
        <p:nvSpPr>
          <p:cNvPr id="10" name="Espace réservé pour une image  18"/>
          <p:cNvSpPr>
            <a:spLocks noGrp="1"/>
          </p:cNvSpPr>
          <p:nvPr>
            <p:ph type="pic" sz="quarter" idx="16"/>
          </p:nvPr>
        </p:nvSpPr>
        <p:spPr>
          <a:xfrm>
            <a:off x="431371" y="2135246"/>
            <a:ext cx="5472608" cy="23042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1" hasCustomPrompt="1"/>
          </p:nvPr>
        </p:nvSpPr>
        <p:spPr>
          <a:xfrm>
            <a:off x="431371" y="4581128"/>
            <a:ext cx="5472179" cy="165618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1072866" rtl="0" eaLnBrk="1" fontAlgn="auto" latinLnBrk="0" hangingPunct="1">
              <a:lnSpc>
                <a:spcPct val="90000"/>
              </a:lnSpc>
              <a:spcBef>
                <a:spcPts val="1173"/>
              </a:spcBef>
              <a:spcAft>
                <a:spcPts val="0"/>
              </a:spcAft>
              <a:buClrTx/>
              <a:buSzTx/>
              <a:buFont typeface="DINOT" pitchFamily="34" charset="0"/>
              <a:buNone/>
              <a:tabLst/>
              <a:defRPr sz="1800"/>
            </a:lvl1pPr>
            <a:lvl2pPr marL="804649" indent="-268216">
              <a:buFont typeface="DINOT" pitchFamily="34" charset="0"/>
              <a:buChar char="⁄"/>
              <a:defRPr/>
            </a:lvl2pPr>
            <a:lvl3pPr marL="1341082" indent="-268216">
              <a:buFont typeface="DINOT" pitchFamily="34" charset="0"/>
              <a:buChar char="⁄"/>
              <a:defRPr/>
            </a:lvl3pPr>
            <a:lvl4pPr marL="1877515" indent="-268216">
              <a:buFont typeface="DINOT" pitchFamily="34" charset="0"/>
              <a:buChar char="⁄"/>
              <a:defRPr/>
            </a:lvl4pPr>
            <a:lvl5pPr marL="2413947" indent="-268216">
              <a:buFont typeface="DINOT" pitchFamily="34" charset="0"/>
              <a:buChar char="⁄"/>
              <a:defRPr/>
            </a:lvl5pPr>
          </a:lstStyle>
          <a:p>
            <a:pPr marL="0" marR="0" lvl="0" indent="0" algn="l" defTabSz="1072866" rtl="0" eaLnBrk="1" fontAlgn="auto" latinLnBrk="0" hangingPunct="1">
              <a:lnSpc>
                <a:spcPct val="90000"/>
              </a:lnSpc>
              <a:spcBef>
                <a:spcPts val="1173"/>
              </a:spcBef>
              <a:spcAft>
                <a:spcPts val="0"/>
              </a:spcAft>
              <a:buClrTx/>
              <a:buSzTx/>
              <a:buFont typeface="DINOT" pitchFamily="34" charset="0"/>
              <a:buNone/>
              <a:tabLst/>
              <a:defRPr/>
            </a:pPr>
            <a:r>
              <a:rPr lang="fr-FR" dirty="0" smtClean="0"/>
              <a:t>Légende / chiffres clés</a:t>
            </a:r>
          </a:p>
        </p:txBody>
      </p:sp>
    </p:spTree>
    <p:extLst>
      <p:ext uri="{BB962C8B-B14F-4D97-AF65-F5344CB8AC3E}">
        <p14:creationId xmlns:p14="http://schemas.microsoft.com/office/powerpoint/2010/main" val="241477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5E8F-CC28-439D-8615-F7346D6CE17F}" type="datetimeFigureOut">
              <a:rPr lang="fr-FR" smtClean="0"/>
              <a:t>08/10/2021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DA6B-B3B2-4690-81A3-B7A979912E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6654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uche : 1 image + légende + texte + /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>
          <a:xfrm>
            <a:off x="431371" y="990844"/>
            <a:ext cx="11247040" cy="63360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Entrez votre titre</a:t>
            </a:r>
            <a:endParaRPr lang="fr-FR" dirty="0"/>
          </a:p>
        </p:txBody>
      </p:sp>
      <p:sp>
        <p:nvSpPr>
          <p:cNvPr id="6" name="Espace réservé du texte 8"/>
          <p:cNvSpPr>
            <a:spLocks noGrp="1"/>
          </p:cNvSpPr>
          <p:nvPr>
            <p:ph type="body" sz="quarter" idx="11" hasCustomPrompt="1"/>
          </p:nvPr>
        </p:nvSpPr>
        <p:spPr>
          <a:xfrm>
            <a:off x="6384032" y="4581128"/>
            <a:ext cx="5472179" cy="165618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1072866" rtl="0" eaLnBrk="1" fontAlgn="auto" latinLnBrk="0" hangingPunct="1">
              <a:lnSpc>
                <a:spcPct val="90000"/>
              </a:lnSpc>
              <a:spcBef>
                <a:spcPts val="1173"/>
              </a:spcBef>
              <a:spcAft>
                <a:spcPts val="0"/>
              </a:spcAft>
              <a:buClrTx/>
              <a:buSzTx/>
              <a:buFont typeface="DINOT" pitchFamily="34" charset="0"/>
              <a:buNone/>
              <a:tabLst/>
              <a:defRPr sz="1800"/>
            </a:lvl1pPr>
            <a:lvl2pPr marL="804649" indent="-268216">
              <a:buFont typeface="DINOT" pitchFamily="34" charset="0"/>
              <a:buChar char="⁄"/>
              <a:defRPr/>
            </a:lvl2pPr>
            <a:lvl3pPr marL="1341082" indent="-268216">
              <a:buFont typeface="DINOT" pitchFamily="34" charset="0"/>
              <a:buChar char="⁄"/>
              <a:defRPr/>
            </a:lvl3pPr>
            <a:lvl4pPr marL="1877515" indent="-268216">
              <a:buFont typeface="DINOT" pitchFamily="34" charset="0"/>
              <a:buChar char="⁄"/>
              <a:defRPr/>
            </a:lvl4pPr>
            <a:lvl5pPr marL="2413947" indent="-268216">
              <a:buFont typeface="DINOT" pitchFamily="34" charset="0"/>
              <a:buChar char="⁄"/>
              <a:defRPr/>
            </a:lvl5pPr>
          </a:lstStyle>
          <a:p>
            <a:pPr marL="0" marR="0" lvl="0" indent="0" algn="l" defTabSz="1072866" rtl="0" eaLnBrk="1" fontAlgn="auto" latinLnBrk="0" hangingPunct="1">
              <a:lnSpc>
                <a:spcPct val="90000"/>
              </a:lnSpc>
              <a:spcBef>
                <a:spcPts val="1173"/>
              </a:spcBef>
              <a:spcAft>
                <a:spcPts val="0"/>
              </a:spcAft>
              <a:buClrTx/>
              <a:buSzTx/>
              <a:buFont typeface="DINOT" pitchFamily="34" charset="0"/>
              <a:buNone/>
              <a:tabLst/>
              <a:defRPr/>
            </a:pPr>
            <a:r>
              <a:rPr lang="fr-FR" dirty="0" smtClean="0"/>
              <a:t>Légende / chiffres clés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431371" y="2132856"/>
            <a:ext cx="5472179" cy="576064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1072866" rtl="0" eaLnBrk="1" fontAlgn="auto" latinLnBrk="0" hangingPunct="1">
              <a:lnSpc>
                <a:spcPct val="90000"/>
              </a:lnSpc>
              <a:spcBef>
                <a:spcPts val="1173"/>
              </a:spcBef>
              <a:spcAft>
                <a:spcPts val="0"/>
              </a:spcAft>
              <a:buClrTx/>
              <a:buSzTx/>
              <a:buFont typeface="DINOT" pitchFamily="34" charset="0"/>
              <a:buChar char="⁄"/>
              <a:tabLst/>
              <a:defRPr sz="2800" b="1"/>
            </a:lvl1pPr>
            <a:lvl2pPr marL="804649" indent="-268216">
              <a:buFont typeface="DINOT" pitchFamily="34" charset="0"/>
              <a:buChar char="⁄"/>
              <a:defRPr/>
            </a:lvl2pPr>
            <a:lvl3pPr marL="1341082" indent="-268216">
              <a:buFont typeface="DINOT" pitchFamily="34" charset="0"/>
              <a:buChar char="⁄"/>
              <a:defRPr/>
            </a:lvl3pPr>
            <a:lvl4pPr marL="1877515" indent="-268216">
              <a:buFont typeface="DINOT" pitchFamily="34" charset="0"/>
              <a:buChar char="⁄"/>
              <a:defRPr/>
            </a:lvl4pPr>
            <a:lvl5pPr marL="2413947" indent="-268216">
              <a:buFont typeface="DINOT" pitchFamily="34" charset="0"/>
              <a:buChar char="⁄"/>
              <a:defRPr/>
            </a:lvl5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384038" y="2132857"/>
            <a:ext cx="5483564" cy="227256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>
            <a:noAutofit/>
          </a:bodyPr>
          <a:lstStyle/>
          <a:p>
            <a:pPr algn="ctr"/>
            <a:endParaRPr lang="en-US" sz="1700" dirty="0">
              <a:solidFill>
                <a:srgbClr val="F4F4F4"/>
              </a:solidFill>
            </a:endParaRPr>
          </a:p>
        </p:txBody>
      </p:sp>
      <p:sp>
        <p:nvSpPr>
          <p:cNvPr id="12" name="Espace réservé pour une image  18"/>
          <p:cNvSpPr>
            <a:spLocks noGrp="1"/>
          </p:cNvSpPr>
          <p:nvPr>
            <p:ph type="pic" sz="quarter" idx="16"/>
          </p:nvPr>
        </p:nvSpPr>
        <p:spPr>
          <a:xfrm>
            <a:off x="6384032" y="2135246"/>
            <a:ext cx="5472608" cy="23042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2780928"/>
            <a:ext cx="5472179" cy="3456360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400" baseline="0"/>
            </a:lvl1pPr>
          </a:lstStyle>
          <a:p>
            <a:pPr lvl="0"/>
            <a:r>
              <a:rPr lang="fr-FR" dirty="0" smtClean="0"/>
              <a:t>Entrez votre 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953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>
          <a:xfrm>
            <a:off x="431371" y="990844"/>
            <a:ext cx="11247040" cy="63360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Entrez votre titre</a:t>
            </a:r>
            <a:endParaRPr lang="fr-FR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431371" y="2132856"/>
            <a:ext cx="5472179" cy="4104456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400" baseline="0"/>
            </a:lvl1pPr>
          </a:lstStyle>
          <a:p>
            <a:pPr lvl="0"/>
            <a:r>
              <a:rPr lang="fr-FR" dirty="0" smtClean="0"/>
              <a:t>Entrez votre texte</a:t>
            </a:r>
            <a:endParaRPr lang="fr-FR" dirty="0"/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8" hasCustomPrompt="1"/>
          </p:nvPr>
        </p:nvSpPr>
        <p:spPr>
          <a:xfrm>
            <a:off x="6192011" y="2132856"/>
            <a:ext cx="5472179" cy="4104456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  <a:defRPr lang="fr-FR" sz="2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457200" lvl="0" indent="-457200" algn="l" defTabSz="1072866" rtl="0" eaLnBrk="1" latinLnBrk="0" hangingPunct="1">
              <a:lnSpc>
                <a:spcPct val="90000"/>
              </a:lnSpc>
              <a:spcBef>
                <a:spcPts val="1173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</a:pPr>
            <a:r>
              <a:rPr lang="fr-FR" dirty="0" smtClean="0"/>
              <a:t>Entrez votre 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4656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+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>
          <a:xfrm>
            <a:off x="431371" y="990844"/>
            <a:ext cx="11247040" cy="63360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Entrez votre titre</a:t>
            </a:r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31377" y="2060849"/>
            <a:ext cx="5483564" cy="227256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700" dirty="0">
              <a:solidFill>
                <a:srgbClr val="F4F4F4"/>
              </a:solidFill>
            </a:endParaRPr>
          </a:p>
        </p:txBody>
      </p:sp>
      <p:sp>
        <p:nvSpPr>
          <p:cNvPr id="7" name="Espace réservé pour une image  18"/>
          <p:cNvSpPr>
            <a:spLocks noGrp="1"/>
          </p:cNvSpPr>
          <p:nvPr>
            <p:ph type="pic" sz="quarter" idx="16"/>
          </p:nvPr>
        </p:nvSpPr>
        <p:spPr>
          <a:xfrm>
            <a:off x="431371" y="2063238"/>
            <a:ext cx="5472608" cy="23042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192017" y="2063239"/>
            <a:ext cx="5483564" cy="227256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700" dirty="0">
              <a:solidFill>
                <a:srgbClr val="F4F4F4"/>
              </a:solidFill>
            </a:endParaRPr>
          </a:p>
        </p:txBody>
      </p:sp>
      <p:sp>
        <p:nvSpPr>
          <p:cNvPr id="11" name="Espace réservé pour une image  18"/>
          <p:cNvSpPr>
            <a:spLocks noGrp="1"/>
          </p:cNvSpPr>
          <p:nvPr>
            <p:ph type="pic" sz="quarter" idx="17"/>
          </p:nvPr>
        </p:nvSpPr>
        <p:spPr>
          <a:xfrm>
            <a:off x="6192011" y="2065628"/>
            <a:ext cx="5472608" cy="23042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11" hasCustomPrompt="1"/>
          </p:nvPr>
        </p:nvSpPr>
        <p:spPr>
          <a:xfrm>
            <a:off x="431371" y="4581128"/>
            <a:ext cx="5472179" cy="165618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1072866" rtl="0" eaLnBrk="1" fontAlgn="auto" latinLnBrk="0" hangingPunct="1">
              <a:lnSpc>
                <a:spcPct val="90000"/>
              </a:lnSpc>
              <a:spcBef>
                <a:spcPts val="1173"/>
              </a:spcBef>
              <a:spcAft>
                <a:spcPts val="0"/>
              </a:spcAft>
              <a:buClrTx/>
              <a:buSzTx/>
              <a:buFont typeface="DINOT" pitchFamily="34" charset="0"/>
              <a:buNone/>
              <a:tabLst/>
              <a:defRPr sz="1800"/>
            </a:lvl1pPr>
            <a:lvl2pPr marL="804649" indent="-268216">
              <a:buFont typeface="DINOT" pitchFamily="34" charset="0"/>
              <a:buChar char="⁄"/>
              <a:defRPr/>
            </a:lvl2pPr>
            <a:lvl3pPr marL="1341082" indent="-268216">
              <a:buFont typeface="DINOT" pitchFamily="34" charset="0"/>
              <a:buChar char="⁄"/>
              <a:defRPr/>
            </a:lvl3pPr>
            <a:lvl4pPr marL="1877515" indent="-268216">
              <a:buFont typeface="DINOT" pitchFamily="34" charset="0"/>
              <a:buChar char="⁄"/>
              <a:defRPr/>
            </a:lvl4pPr>
            <a:lvl5pPr marL="2413947" indent="-268216">
              <a:buFont typeface="DINOT" pitchFamily="34" charset="0"/>
              <a:buChar char="⁄"/>
              <a:defRPr/>
            </a:lvl5pPr>
          </a:lstStyle>
          <a:p>
            <a:pPr marL="0" marR="0" lvl="0" indent="0" algn="l" defTabSz="1072866" rtl="0" eaLnBrk="1" fontAlgn="auto" latinLnBrk="0" hangingPunct="1">
              <a:lnSpc>
                <a:spcPct val="90000"/>
              </a:lnSpc>
              <a:spcBef>
                <a:spcPts val="1173"/>
              </a:spcBef>
              <a:spcAft>
                <a:spcPts val="0"/>
              </a:spcAft>
              <a:buClrTx/>
              <a:buSzTx/>
              <a:buFont typeface="DINOT" pitchFamily="34" charset="0"/>
              <a:buNone/>
              <a:tabLst/>
              <a:defRPr/>
            </a:pPr>
            <a:r>
              <a:rPr lang="fr-FR" dirty="0" smtClean="0"/>
              <a:t>Légende / chiffres clés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8" hasCustomPrompt="1"/>
          </p:nvPr>
        </p:nvSpPr>
        <p:spPr>
          <a:xfrm>
            <a:off x="6192440" y="4581128"/>
            <a:ext cx="5472179" cy="165618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1072866" rtl="0" eaLnBrk="1" fontAlgn="auto" latinLnBrk="0" hangingPunct="1">
              <a:lnSpc>
                <a:spcPct val="90000"/>
              </a:lnSpc>
              <a:spcBef>
                <a:spcPts val="1173"/>
              </a:spcBef>
              <a:spcAft>
                <a:spcPts val="0"/>
              </a:spcAft>
              <a:buClrTx/>
              <a:buSzTx/>
              <a:buFont typeface="DINOT" pitchFamily="34" charset="0"/>
              <a:buNone/>
              <a:tabLst/>
              <a:defRPr sz="1800"/>
            </a:lvl1pPr>
            <a:lvl2pPr marL="804649" indent="-268216">
              <a:buFont typeface="DINOT" pitchFamily="34" charset="0"/>
              <a:buChar char="⁄"/>
              <a:defRPr/>
            </a:lvl2pPr>
            <a:lvl3pPr marL="1341082" indent="-268216">
              <a:buFont typeface="DINOT" pitchFamily="34" charset="0"/>
              <a:buChar char="⁄"/>
              <a:defRPr/>
            </a:lvl3pPr>
            <a:lvl4pPr marL="1877515" indent="-268216">
              <a:buFont typeface="DINOT" pitchFamily="34" charset="0"/>
              <a:buChar char="⁄"/>
              <a:defRPr/>
            </a:lvl4pPr>
            <a:lvl5pPr marL="2413947" indent="-268216">
              <a:buFont typeface="DINOT" pitchFamily="34" charset="0"/>
              <a:buChar char="⁄"/>
              <a:defRPr/>
            </a:lvl5pPr>
          </a:lstStyle>
          <a:p>
            <a:pPr marL="0" marR="0" lvl="0" indent="0" algn="l" defTabSz="1072866" rtl="0" eaLnBrk="1" fontAlgn="auto" latinLnBrk="0" hangingPunct="1">
              <a:lnSpc>
                <a:spcPct val="90000"/>
              </a:lnSpc>
              <a:spcBef>
                <a:spcPts val="1173"/>
              </a:spcBef>
              <a:spcAft>
                <a:spcPts val="0"/>
              </a:spcAft>
              <a:buClrTx/>
              <a:buSzTx/>
              <a:buFont typeface="DINOT" pitchFamily="34" charset="0"/>
              <a:buNone/>
              <a:tabLst/>
              <a:defRPr/>
            </a:pPr>
            <a:r>
              <a:rPr lang="fr-FR" dirty="0" smtClean="0"/>
              <a:t>Légende / chiffres clés</a:t>
            </a:r>
          </a:p>
        </p:txBody>
      </p:sp>
    </p:spTree>
    <p:extLst>
      <p:ext uri="{BB962C8B-B14F-4D97-AF65-F5344CB8AC3E}">
        <p14:creationId xmlns:p14="http://schemas.microsoft.com/office/powerpoint/2010/main" val="5985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uche : 1 texte + /s titre + 1 image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>
          <a:xfrm>
            <a:off x="431371" y="990844"/>
            <a:ext cx="11247040" cy="925988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r>
              <a:rPr lang="fr-FR" dirty="0" smtClean="0"/>
              <a:t>Entrez votre titre</a:t>
            </a:r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096887" y="2132856"/>
            <a:ext cx="5568619" cy="410445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700" dirty="0">
              <a:solidFill>
                <a:srgbClr val="F4F4F4"/>
              </a:solidFill>
            </a:endParaRPr>
          </a:p>
        </p:txBody>
      </p:sp>
      <p:sp>
        <p:nvSpPr>
          <p:cNvPr id="7" name="Espace réservé pour une image  16"/>
          <p:cNvSpPr>
            <a:spLocks noGrp="1"/>
          </p:cNvSpPr>
          <p:nvPr>
            <p:ph type="pic" sz="quarter" idx="12"/>
          </p:nvPr>
        </p:nvSpPr>
        <p:spPr>
          <a:xfrm>
            <a:off x="6096000" y="2132856"/>
            <a:ext cx="5568619" cy="41044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2708920"/>
            <a:ext cx="5472179" cy="352836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457200" indent="-4572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400" baseline="0"/>
            </a:lvl1pPr>
          </a:lstStyle>
          <a:p>
            <a:pPr lvl="0"/>
            <a:r>
              <a:rPr lang="fr-FR" dirty="0" smtClean="0"/>
              <a:t>Entrez votre texte</a:t>
            </a:r>
            <a:endParaRPr lang="fr-FR" dirty="0"/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431371" y="2132856"/>
            <a:ext cx="5472179" cy="576064"/>
          </a:xfrm>
          <a:prstGeom prst="rect">
            <a:avLst/>
          </a:prstGeom>
          <a:solidFill>
            <a:srgbClr val="FFFFFF"/>
          </a:solidFill>
        </p:spPr>
        <p:txBody>
          <a:bodyPr>
            <a:noAutofit/>
          </a:bodyPr>
          <a:lstStyle>
            <a:lvl1pPr marL="342900" marR="0" indent="-342900" algn="l" defTabSz="1072866" rtl="0" eaLnBrk="1" fontAlgn="auto" latinLnBrk="0" hangingPunct="1">
              <a:lnSpc>
                <a:spcPct val="90000"/>
              </a:lnSpc>
              <a:spcBef>
                <a:spcPts val="1173"/>
              </a:spcBef>
              <a:spcAft>
                <a:spcPts val="0"/>
              </a:spcAft>
              <a:buClrTx/>
              <a:buSzTx/>
              <a:buFont typeface="DINOT" pitchFamily="34" charset="0"/>
              <a:buChar char="⁄"/>
              <a:tabLst/>
              <a:defRPr sz="2800" b="1"/>
            </a:lvl1pPr>
            <a:lvl2pPr marL="804649" indent="-268216">
              <a:buFont typeface="DINOT" pitchFamily="34" charset="0"/>
              <a:buChar char="⁄"/>
              <a:defRPr/>
            </a:lvl2pPr>
            <a:lvl3pPr marL="1341082" indent="-268216">
              <a:buFont typeface="DINOT" pitchFamily="34" charset="0"/>
              <a:buChar char="⁄"/>
              <a:defRPr/>
            </a:lvl3pPr>
            <a:lvl4pPr marL="1877515" indent="-268216">
              <a:buFont typeface="DINOT" pitchFamily="34" charset="0"/>
              <a:buChar char="⁄"/>
              <a:defRPr/>
            </a:lvl4pPr>
            <a:lvl5pPr marL="2413947" indent="-268216">
              <a:buFont typeface="DINOT" pitchFamily="34" charset="0"/>
              <a:buChar char="⁄"/>
              <a:defRPr/>
            </a:lvl5pPr>
          </a:lstStyle>
          <a:p>
            <a:pPr lvl="0"/>
            <a:r>
              <a:rPr lang="fr-FR" dirty="0" smtClean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83814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vignette + texte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élogramme 8"/>
          <p:cNvSpPr/>
          <p:nvPr userDrawn="1"/>
        </p:nvSpPr>
        <p:spPr>
          <a:xfrm>
            <a:off x="1295467" y="-18000"/>
            <a:ext cx="2592288" cy="6876000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srgbClr val="F4F4F4"/>
              </a:solidFill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>
          <a:xfrm>
            <a:off x="4751651" y="990844"/>
            <a:ext cx="6926760" cy="925988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Entrez votre titre</a:t>
            </a:r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20289" y="980728"/>
            <a:ext cx="3450179" cy="266429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700" dirty="0">
              <a:solidFill>
                <a:srgbClr val="F4F4F4"/>
              </a:solidFill>
            </a:endParaRPr>
          </a:p>
        </p:txBody>
      </p:sp>
      <p:sp>
        <p:nvSpPr>
          <p:cNvPr id="6" name="Espace réservé pour une image  16"/>
          <p:cNvSpPr>
            <a:spLocks noGrp="1"/>
          </p:cNvSpPr>
          <p:nvPr>
            <p:ph type="pic" sz="quarter" idx="12"/>
          </p:nvPr>
        </p:nvSpPr>
        <p:spPr>
          <a:xfrm>
            <a:off x="719403" y="980728"/>
            <a:ext cx="3450179" cy="2664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4751850" y="2132856"/>
            <a:ext cx="6912339" cy="4104432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400" baseline="0"/>
            </a:lvl1pPr>
          </a:lstStyle>
          <a:p>
            <a:pPr lvl="0"/>
            <a:r>
              <a:rPr lang="fr-FR" dirty="0" smtClean="0"/>
              <a:t>Entrez votre 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938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e + 1 image chevauche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>
          <a:xfrm>
            <a:off x="431371" y="990844"/>
            <a:ext cx="4800533" cy="925988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fr-FR" dirty="0" smtClean="0"/>
              <a:t>Entrez votre titre</a:t>
            </a:r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520823" y="980729"/>
            <a:ext cx="6143796" cy="508553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700" dirty="0">
              <a:solidFill>
                <a:srgbClr val="F4F4F4"/>
              </a:solidFill>
            </a:endParaRPr>
          </a:p>
        </p:txBody>
      </p:sp>
      <p:sp>
        <p:nvSpPr>
          <p:cNvPr id="6" name="Espace réservé pour une image  16"/>
          <p:cNvSpPr>
            <a:spLocks noGrp="1"/>
          </p:cNvSpPr>
          <p:nvPr>
            <p:ph type="pic" sz="quarter" idx="12"/>
          </p:nvPr>
        </p:nvSpPr>
        <p:spPr>
          <a:xfrm>
            <a:off x="5519937" y="980729"/>
            <a:ext cx="6143796" cy="5085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2831637" y="2276872"/>
            <a:ext cx="5280587" cy="3789387"/>
          </a:xfrm>
          <a:prstGeom prst="rect">
            <a:avLst/>
          </a:prstGeom>
          <a:solidFill>
            <a:schemeClr val="accent1"/>
          </a:solidFill>
        </p:spPr>
        <p:txBody>
          <a:bodyPr>
            <a:noAutofit/>
          </a:bodyPr>
          <a:lstStyle>
            <a:lvl1pPr marL="342900" marR="0" indent="-342900" algn="l" defTabSz="1072866" rtl="0" eaLnBrk="1" fontAlgn="auto" latinLnBrk="0" hangingPunct="1">
              <a:lnSpc>
                <a:spcPct val="90000"/>
              </a:lnSpc>
              <a:spcBef>
                <a:spcPts val="1173"/>
              </a:spcBef>
              <a:spcAft>
                <a:spcPts val="0"/>
              </a:spcAft>
              <a:buClrTx/>
              <a:buSzTx/>
              <a:buFont typeface="DINOT" pitchFamily="34" charset="0"/>
              <a:buChar char="⁄"/>
              <a:tabLst/>
              <a:defRPr sz="2400"/>
            </a:lvl1pPr>
            <a:lvl2pPr marL="804649" indent="-268216">
              <a:buFont typeface="DINOT" pitchFamily="34" charset="0"/>
              <a:buChar char="⁄"/>
              <a:defRPr/>
            </a:lvl2pPr>
            <a:lvl3pPr marL="1341082" indent="-268216">
              <a:buFont typeface="DINOT" pitchFamily="34" charset="0"/>
              <a:buChar char="⁄"/>
              <a:defRPr/>
            </a:lvl3pPr>
            <a:lvl4pPr marL="1877515" indent="-268216">
              <a:buFont typeface="DINOT" pitchFamily="34" charset="0"/>
              <a:buChar char="⁄"/>
              <a:defRPr/>
            </a:lvl4pPr>
            <a:lvl5pPr marL="2413947" indent="-268216">
              <a:buFont typeface="DINOT" pitchFamily="34" charset="0"/>
              <a:buChar char="⁄"/>
              <a:defRPr/>
            </a:lvl5pPr>
          </a:lstStyle>
          <a:p>
            <a:pPr marL="342900" marR="0" lvl="0" indent="-342900" algn="l" defTabSz="1072866" rtl="0" eaLnBrk="1" fontAlgn="auto" latinLnBrk="0" hangingPunct="1">
              <a:lnSpc>
                <a:spcPct val="90000"/>
              </a:lnSpc>
              <a:spcBef>
                <a:spcPts val="1173"/>
              </a:spcBef>
              <a:spcAft>
                <a:spcPts val="0"/>
              </a:spcAft>
              <a:buClrTx/>
              <a:buSzTx/>
              <a:buFont typeface="DINOT" pitchFamily="34" charset="0"/>
              <a:buChar char="⁄"/>
              <a:tabLst/>
              <a:defRPr/>
            </a:pPr>
            <a:r>
              <a:rPr lang="fr-FR" dirty="0" smtClean="0"/>
              <a:t>Entrez votre texte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4854" y="2769976"/>
            <a:ext cx="5450699" cy="408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8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840088" y="2955925"/>
            <a:ext cx="8534400" cy="1709208"/>
          </a:xfrm>
          <a:prstGeom prst="wedgeRectCallout">
            <a:avLst>
              <a:gd name="adj1" fmla="val -33286"/>
              <a:gd name="adj2" fmla="val 88049"/>
            </a:avLst>
          </a:prstGeom>
          <a:solidFill>
            <a:srgbClr val="652584"/>
          </a:solidFill>
        </p:spPr>
        <p:txBody>
          <a:bodyPr anchor="ctr"/>
          <a:lstStyle>
            <a:lvl1pPr>
              <a:defRPr>
                <a:solidFill>
                  <a:srgbClr val="FFE100"/>
                </a:solidFill>
                <a:latin typeface="Sensei Medium" panose="00000500000000000000" pitchFamily="2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grpSp>
        <p:nvGrpSpPr>
          <p:cNvPr id="3" name="Groupe 2"/>
          <p:cNvGrpSpPr/>
          <p:nvPr userDrawn="1"/>
        </p:nvGrpSpPr>
        <p:grpSpPr>
          <a:xfrm>
            <a:off x="10320470" y="5477962"/>
            <a:ext cx="1344149" cy="1008112"/>
            <a:chOff x="7380312" y="5157192"/>
            <a:chExt cx="1368152" cy="1368152"/>
          </a:xfrm>
        </p:grpSpPr>
        <p:sp>
          <p:nvSpPr>
            <p:cNvPr id="4" name="Ellipse 3"/>
            <p:cNvSpPr/>
            <p:nvPr userDrawn="1"/>
          </p:nvSpPr>
          <p:spPr>
            <a:xfrm>
              <a:off x="7380312" y="5157192"/>
              <a:ext cx="1368152" cy="136815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prstClr val="white"/>
                </a:solidFill>
              </a:endParaRPr>
            </a:p>
          </p:txBody>
        </p:sp>
        <p:pic>
          <p:nvPicPr>
            <p:cNvPr id="5" name="Image 4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9339" y="5561462"/>
              <a:ext cx="1170098" cy="559612"/>
            </a:xfrm>
            <a:prstGeom prst="rect">
              <a:avLst/>
            </a:prstGeom>
          </p:spPr>
        </p:pic>
      </p:grp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189" y="601133"/>
            <a:ext cx="6721840" cy="213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0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5"/>
          <p:cNvSpPr>
            <a:spLocks noGrp="1"/>
          </p:cNvSpPr>
          <p:nvPr>
            <p:ph type="title"/>
          </p:nvPr>
        </p:nvSpPr>
        <p:spPr>
          <a:xfrm>
            <a:off x="826911" y="6397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2675466"/>
            <a:ext cx="6721840" cy="2132012"/>
          </a:xfrm>
          <a:prstGeom prst="rect">
            <a:avLst/>
          </a:prstGeom>
        </p:spPr>
      </p:pic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3511910" y="4902201"/>
            <a:ext cx="5565421" cy="15493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652584"/>
                </a:solidFill>
                <a:latin typeface="DINOT-Bold" panose="020B0804020101020102" pitchFamily="34" charset="0"/>
              </a:defRPr>
            </a:lvl1pPr>
            <a:lvl2pPr marL="0" indent="0" algn="ctr">
              <a:buNone/>
              <a:defRPr sz="2000" i="1">
                <a:solidFill>
                  <a:srgbClr val="652584"/>
                </a:solidFill>
                <a:latin typeface="DINOT" panose="020B0504020101020102" pitchFamily="34" charset="0"/>
              </a:defRPr>
            </a:lvl2pPr>
            <a:lvl3pPr>
              <a:defRPr sz="2000">
                <a:solidFill>
                  <a:srgbClr val="652584"/>
                </a:solidFill>
                <a:latin typeface="DINOT-Bold" panose="020B0804020101020102" pitchFamily="34" charset="0"/>
              </a:defRPr>
            </a:lvl3pPr>
            <a:lvl4pPr>
              <a:defRPr sz="2000">
                <a:solidFill>
                  <a:srgbClr val="652584"/>
                </a:solidFill>
                <a:latin typeface="DINOT-Bold" panose="020B0804020101020102" pitchFamily="34" charset="0"/>
              </a:defRPr>
            </a:lvl4pPr>
            <a:lvl5pPr>
              <a:defRPr sz="2000">
                <a:solidFill>
                  <a:srgbClr val="652584"/>
                </a:solidFill>
                <a:latin typeface="DINOT-Bold" panose="020B0804020101020102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grpSp>
        <p:nvGrpSpPr>
          <p:cNvPr id="8" name="Groupe 7"/>
          <p:cNvGrpSpPr/>
          <p:nvPr userDrawn="1"/>
        </p:nvGrpSpPr>
        <p:grpSpPr>
          <a:xfrm>
            <a:off x="10320470" y="5477962"/>
            <a:ext cx="1344149" cy="1008112"/>
            <a:chOff x="7380312" y="5157192"/>
            <a:chExt cx="1368152" cy="1368152"/>
          </a:xfrm>
        </p:grpSpPr>
        <p:sp>
          <p:nvSpPr>
            <p:cNvPr id="9" name="Ellipse 8"/>
            <p:cNvSpPr/>
            <p:nvPr userDrawn="1"/>
          </p:nvSpPr>
          <p:spPr>
            <a:xfrm>
              <a:off x="7380312" y="5157192"/>
              <a:ext cx="1368152" cy="136815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prstClr val="white"/>
                </a:solidFill>
              </a:endParaRPr>
            </a:p>
          </p:txBody>
        </p:sp>
        <p:pic>
          <p:nvPicPr>
            <p:cNvPr id="10" name="Image 9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9339" y="5561462"/>
              <a:ext cx="1170098" cy="5596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7330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5E8F-CC28-439D-8615-F7346D6CE17F}" type="datetimeFigureOut">
              <a:rPr lang="fr-FR" smtClean="0"/>
              <a:t>08/10/2021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DA6B-B3B2-4690-81A3-B7A979912E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12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5E8F-CC28-439D-8615-F7346D6CE17F}" type="datetimeFigureOut">
              <a:rPr lang="fr-FR" smtClean="0"/>
              <a:t>08/10/2021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DA6B-B3B2-4690-81A3-B7A979912E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53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5E8F-CC28-439D-8615-F7346D6CE17F}" type="datetimeFigureOut">
              <a:rPr lang="fr-FR" smtClean="0"/>
              <a:t>08/10/2021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DA6B-B3B2-4690-81A3-B7A979912E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36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5E8F-CC28-439D-8615-F7346D6CE17F}" type="datetimeFigureOut">
              <a:rPr lang="fr-FR" smtClean="0"/>
              <a:t>08/10/2021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DA6B-B3B2-4690-81A3-B7A979912E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23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5E8F-CC28-439D-8615-F7346D6CE17F}" type="datetimeFigureOut">
              <a:rPr lang="fr-FR" smtClean="0"/>
              <a:t>08/10/2021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DA6B-B3B2-4690-81A3-B7A979912E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424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5E8F-CC28-439D-8615-F7346D6CE17F}" type="datetimeFigureOut">
              <a:rPr lang="fr-FR" smtClean="0"/>
              <a:t>08/10/2021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DA6B-B3B2-4690-81A3-B7A979912E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7286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D5E8F-CC28-439D-8615-F7346D6CE17F}" type="datetimeFigureOut">
              <a:rPr lang="fr-FR" smtClean="0"/>
              <a:t>08/10/2021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8DA6B-B3B2-4690-81A3-B7A979912E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7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399" y="6519592"/>
            <a:ext cx="6070601" cy="365792"/>
          </a:xfrm>
          <a:prstGeom prst="rect">
            <a:avLst/>
          </a:prstGeom>
        </p:spPr>
      </p:pic>
      <p:pic>
        <p:nvPicPr>
          <p:cNvPr id="11" name="Shape 13"/>
          <p:cNvPicPr preferRelativeResize="0">
            <a:picLocks noChangeAspect="1"/>
          </p:cNvPicPr>
          <p:nvPr userDrawn="1"/>
        </p:nvPicPr>
        <p:blipFill rotWithShape="1">
          <a:blip r:embed="rId2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2000" y="59756"/>
            <a:ext cx="1205562" cy="596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5"/>
          <a:stretch/>
        </p:blipFill>
        <p:spPr>
          <a:xfrm>
            <a:off x="1" y="5748868"/>
            <a:ext cx="838200" cy="1098417"/>
          </a:xfrm>
          <a:prstGeom prst="rect">
            <a:avLst/>
          </a:prstGeom>
        </p:spPr>
      </p:pic>
      <p:sp>
        <p:nvSpPr>
          <p:cNvPr id="4" name="Espace réservé du titre 3"/>
          <p:cNvSpPr>
            <a:spLocks noGrp="1"/>
          </p:cNvSpPr>
          <p:nvPr>
            <p:ph type="title"/>
          </p:nvPr>
        </p:nvSpPr>
        <p:spPr>
          <a:xfrm>
            <a:off x="838200" y="973668"/>
            <a:ext cx="10515600" cy="635000"/>
          </a:xfrm>
          <a:prstGeom prst="rect">
            <a:avLst/>
          </a:prstGeom>
          <a:solidFill>
            <a:srgbClr val="FFE1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14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10728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EC008D"/>
          </a:solidFill>
          <a:latin typeface="Sensei Medium" panose="00000500000000000000" pitchFamily="2" charset="0"/>
          <a:ea typeface="+mj-ea"/>
          <a:cs typeface="+mj-cs"/>
        </a:defRPr>
      </a:lvl1pPr>
    </p:titleStyle>
    <p:bodyStyle>
      <a:lvl1pPr marL="268216" indent="-268216" algn="l" defTabSz="1072866" rtl="0" eaLnBrk="1" latinLnBrk="0" hangingPunct="1">
        <a:lnSpc>
          <a:spcPct val="90000"/>
        </a:lnSpc>
        <a:spcBef>
          <a:spcPts val="1173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04649" indent="-268216" algn="l" defTabSz="1072866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2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9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574306" y="13447"/>
            <a:ext cx="2312894" cy="2501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661D77"/>
                </a:solidFill>
              </a:rPr>
              <a:t>Economies générées </a:t>
            </a:r>
            <a:r>
              <a:rPr lang="fr-FR" dirty="0" smtClean="0">
                <a:solidFill>
                  <a:srgbClr val="661D77"/>
                </a:solidFill>
              </a:rPr>
              <a:t>par la mise en place d’éco-gestes et de matériel de maîtrise des consommations: </a:t>
            </a:r>
            <a:r>
              <a:rPr lang="fr-FR" sz="2400" b="1" dirty="0" smtClean="0">
                <a:solidFill>
                  <a:srgbClr val="661D77"/>
                </a:solidFill>
              </a:rPr>
              <a:t>178€ par ménage par an</a:t>
            </a:r>
          </a:p>
        </p:txBody>
      </p:sp>
      <p:sp>
        <p:nvSpPr>
          <p:cNvPr id="2" name="Ellipse 1"/>
          <p:cNvSpPr/>
          <p:nvPr/>
        </p:nvSpPr>
        <p:spPr>
          <a:xfrm>
            <a:off x="6952345" y="5809130"/>
            <a:ext cx="306000" cy="306000"/>
          </a:xfrm>
          <a:prstGeom prst="ellipse">
            <a:avLst/>
          </a:prstGeom>
          <a:solidFill>
            <a:srgbClr val="FFDF00"/>
          </a:solidFill>
          <a:ln w="28575">
            <a:solidFill>
              <a:srgbClr val="661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981372" y="5529943"/>
            <a:ext cx="624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661D77"/>
                </a:solidFill>
                <a:latin typeface="DINOT"/>
                <a:ea typeface="Cambria" panose="02040503050406030204" pitchFamily="18" charset="0"/>
                <a:cs typeface="Arial" panose="020B0604020202020204" pitchFamily="34" charset="0"/>
              </a:rPr>
              <a:t>2021</a:t>
            </a:r>
            <a:endParaRPr lang="fr-FR" sz="1400" b="1" dirty="0">
              <a:solidFill>
                <a:srgbClr val="661D77"/>
              </a:solidFill>
              <a:latin typeface="DINOT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644572" y="6144158"/>
            <a:ext cx="207554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661D77"/>
                </a:solidFill>
                <a:latin typeface="DINOT"/>
              </a:rPr>
              <a:t>81 ménages </a:t>
            </a:r>
            <a:r>
              <a:rPr lang="fr-FR" sz="1200" dirty="0" smtClean="0">
                <a:solidFill>
                  <a:srgbClr val="661D77"/>
                </a:solidFill>
                <a:latin typeface="DINOT"/>
              </a:rPr>
              <a:t>accompagnés au total fin 2020</a:t>
            </a:r>
          </a:p>
          <a:p>
            <a:endParaRPr lang="fr-FR" sz="1200" dirty="0">
              <a:solidFill>
                <a:srgbClr val="661D77"/>
              </a:solidFill>
              <a:latin typeface="DINO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981372" y="6136901"/>
            <a:ext cx="207554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661D77"/>
                </a:solidFill>
                <a:latin typeface="DINOT"/>
              </a:rPr>
              <a:t>25 nouveaux </a:t>
            </a:r>
            <a:r>
              <a:rPr lang="fr-FR" sz="1200" dirty="0" smtClean="0">
                <a:solidFill>
                  <a:srgbClr val="661D77"/>
                </a:solidFill>
                <a:latin typeface="DINOT"/>
              </a:rPr>
              <a:t>ménages accompagnés à juin 2021</a:t>
            </a:r>
          </a:p>
          <a:p>
            <a:endParaRPr lang="fr-FR" sz="1200" dirty="0">
              <a:solidFill>
                <a:srgbClr val="661D77"/>
              </a:solidFill>
              <a:latin typeface="DINO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24571" y="5355771"/>
            <a:ext cx="2061029" cy="1161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93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2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132422" y="1166950"/>
            <a:ext cx="1332412" cy="252549"/>
          </a:xfrm>
          <a:prstGeom prst="rect">
            <a:avLst/>
          </a:prstGeom>
          <a:solidFill>
            <a:srgbClr val="661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200" b="1" dirty="0" smtClean="0">
                <a:solidFill>
                  <a:schemeClr val="accent4"/>
                </a:solidFill>
                <a:cs typeface="Arial" panose="020B0604020202020204" pitchFamily="34" charset="0"/>
              </a:rPr>
              <a:t>Equivalent distance parcourue 2021:</a:t>
            </a:r>
            <a:endParaRPr lang="fr-FR" sz="1200" b="1" baseline="-25000" dirty="0">
              <a:solidFill>
                <a:schemeClr val="accent4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32571" y="1545772"/>
            <a:ext cx="1132115" cy="252549"/>
          </a:xfrm>
          <a:prstGeom prst="rect">
            <a:avLst/>
          </a:prstGeom>
          <a:solidFill>
            <a:srgbClr val="E10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b="1" dirty="0" smtClean="0">
                <a:solidFill>
                  <a:schemeClr val="accent4"/>
                </a:solidFill>
                <a:cs typeface="Arial" panose="020B0604020202020204" pitchFamily="34" charset="0"/>
              </a:rPr>
              <a:t>445 000 km</a:t>
            </a:r>
            <a:endParaRPr lang="fr-FR" sz="1600" b="1" baseline="-25000" dirty="0">
              <a:solidFill>
                <a:schemeClr val="accent4"/>
              </a:solidFill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391478" y="4253947"/>
            <a:ext cx="246490" cy="246221"/>
          </a:xfrm>
          <a:prstGeom prst="rect">
            <a:avLst/>
          </a:prstGeom>
          <a:solidFill>
            <a:srgbClr val="FFD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600" dirty="0" smtClean="0"/>
              <a:t>50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53328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10167281" y="1583"/>
            <a:ext cx="2000724" cy="1886786"/>
          </a:xfrm>
          <a:custGeom>
            <a:avLst/>
            <a:gdLst>
              <a:gd name="connsiteX0" fmla="*/ 0 w 1642534"/>
              <a:gd name="connsiteY0" fmla="*/ 892397 h 1784794"/>
              <a:gd name="connsiteX1" fmla="*/ 821267 w 1642534"/>
              <a:gd name="connsiteY1" fmla="*/ 0 h 1784794"/>
              <a:gd name="connsiteX2" fmla="*/ 1642534 w 1642534"/>
              <a:gd name="connsiteY2" fmla="*/ 892397 h 1784794"/>
              <a:gd name="connsiteX3" fmla="*/ 821267 w 1642534"/>
              <a:gd name="connsiteY3" fmla="*/ 1784794 h 1784794"/>
              <a:gd name="connsiteX4" fmla="*/ 0 w 1642534"/>
              <a:gd name="connsiteY4" fmla="*/ 892397 h 1784794"/>
              <a:gd name="connsiteX0" fmla="*/ 0 w 1644586"/>
              <a:gd name="connsiteY0" fmla="*/ 892397 h 1896343"/>
              <a:gd name="connsiteX1" fmla="*/ 821267 w 1644586"/>
              <a:gd name="connsiteY1" fmla="*/ 0 h 1896343"/>
              <a:gd name="connsiteX2" fmla="*/ 1642534 w 1644586"/>
              <a:gd name="connsiteY2" fmla="*/ 892397 h 1896343"/>
              <a:gd name="connsiteX3" fmla="*/ 1176866 w 1644586"/>
              <a:gd name="connsiteY3" fmla="*/ 1784794 h 1896343"/>
              <a:gd name="connsiteX4" fmla="*/ 821267 w 1644586"/>
              <a:gd name="connsiteY4" fmla="*/ 1784794 h 1896343"/>
              <a:gd name="connsiteX5" fmla="*/ 0 w 1644586"/>
              <a:gd name="connsiteY5" fmla="*/ 892397 h 1896343"/>
              <a:gd name="connsiteX0" fmla="*/ 165 w 1644751"/>
              <a:gd name="connsiteY0" fmla="*/ 892397 h 1924936"/>
              <a:gd name="connsiteX1" fmla="*/ 821432 w 1644751"/>
              <a:gd name="connsiteY1" fmla="*/ 0 h 1924936"/>
              <a:gd name="connsiteX2" fmla="*/ 1642699 w 1644751"/>
              <a:gd name="connsiteY2" fmla="*/ 892397 h 1924936"/>
              <a:gd name="connsiteX3" fmla="*/ 1177031 w 1644751"/>
              <a:gd name="connsiteY3" fmla="*/ 1784794 h 1924936"/>
              <a:gd name="connsiteX4" fmla="*/ 753699 w 1644751"/>
              <a:gd name="connsiteY4" fmla="*/ 1835594 h 1924936"/>
              <a:gd name="connsiteX5" fmla="*/ 165 w 1644751"/>
              <a:gd name="connsiteY5" fmla="*/ 892397 h 1924936"/>
              <a:gd name="connsiteX0" fmla="*/ 178 w 1644764"/>
              <a:gd name="connsiteY0" fmla="*/ 892397 h 1910675"/>
              <a:gd name="connsiteX1" fmla="*/ 821445 w 1644764"/>
              <a:gd name="connsiteY1" fmla="*/ 0 h 1910675"/>
              <a:gd name="connsiteX2" fmla="*/ 1642712 w 1644764"/>
              <a:gd name="connsiteY2" fmla="*/ 892397 h 1910675"/>
              <a:gd name="connsiteX3" fmla="*/ 1177044 w 1644764"/>
              <a:gd name="connsiteY3" fmla="*/ 1784794 h 1910675"/>
              <a:gd name="connsiteX4" fmla="*/ 753712 w 1644764"/>
              <a:gd name="connsiteY4" fmla="*/ 1835594 h 1910675"/>
              <a:gd name="connsiteX5" fmla="*/ 178 w 1644764"/>
              <a:gd name="connsiteY5" fmla="*/ 892397 h 1910675"/>
              <a:gd name="connsiteX0" fmla="*/ 133 w 1814052"/>
              <a:gd name="connsiteY0" fmla="*/ 926303 h 1922578"/>
              <a:gd name="connsiteX1" fmla="*/ 990733 w 1814052"/>
              <a:gd name="connsiteY1" fmla="*/ 39 h 1922578"/>
              <a:gd name="connsiteX2" fmla="*/ 1812000 w 1814052"/>
              <a:gd name="connsiteY2" fmla="*/ 892436 h 1922578"/>
              <a:gd name="connsiteX3" fmla="*/ 1346332 w 1814052"/>
              <a:gd name="connsiteY3" fmla="*/ 1784833 h 1922578"/>
              <a:gd name="connsiteX4" fmla="*/ 923000 w 1814052"/>
              <a:gd name="connsiteY4" fmla="*/ 1835633 h 1922578"/>
              <a:gd name="connsiteX5" fmla="*/ 133 w 1814052"/>
              <a:gd name="connsiteY5" fmla="*/ 926303 h 1922578"/>
              <a:gd name="connsiteX0" fmla="*/ 133 w 1991205"/>
              <a:gd name="connsiteY0" fmla="*/ 926354 h 1922629"/>
              <a:gd name="connsiteX1" fmla="*/ 990733 w 1991205"/>
              <a:gd name="connsiteY1" fmla="*/ 90 h 1922629"/>
              <a:gd name="connsiteX2" fmla="*/ 1989800 w 1991205"/>
              <a:gd name="connsiteY2" fmla="*/ 875553 h 1922629"/>
              <a:gd name="connsiteX3" fmla="*/ 1346332 w 1991205"/>
              <a:gd name="connsiteY3" fmla="*/ 1784884 h 1922629"/>
              <a:gd name="connsiteX4" fmla="*/ 923000 w 1991205"/>
              <a:gd name="connsiteY4" fmla="*/ 1835684 h 1922629"/>
              <a:gd name="connsiteX5" fmla="*/ 133 w 1991205"/>
              <a:gd name="connsiteY5" fmla="*/ 926354 h 1922629"/>
              <a:gd name="connsiteX0" fmla="*/ 497 w 1991569"/>
              <a:gd name="connsiteY0" fmla="*/ 926354 h 1927956"/>
              <a:gd name="connsiteX1" fmla="*/ 991097 w 1991569"/>
              <a:gd name="connsiteY1" fmla="*/ 90 h 1927956"/>
              <a:gd name="connsiteX2" fmla="*/ 1990164 w 1991569"/>
              <a:gd name="connsiteY2" fmla="*/ 875553 h 1927956"/>
              <a:gd name="connsiteX3" fmla="*/ 1346696 w 1991569"/>
              <a:gd name="connsiteY3" fmla="*/ 1784884 h 1927956"/>
              <a:gd name="connsiteX4" fmla="*/ 864097 w 1991569"/>
              <a:gd name="connsiteY4" fmla="*/ 1844151 h 1927956"/>
              <a:gd name="connsiteX5" fmla="*/ 497 w 1991569"/>
              <a:gd name="connsiteY5" fmla="*/ 926354 h 1927956"/>
              <a:gd name="connsiteX0" fmla="*/ 9652 w 2000724"/>
              <a:gd name="connsiteY0" fmla="*/ 926354 h 1886786"/>
              <a:gd name="connsiteX1" fmla="*/ 1000252 w 2000724"/>
              <a:gd name="connsiteY1" fmla="*/ 90 h 1886786"/>
              <a:gd name="connsiteX2" fmla="*/ 1999319 w 2000724"/>
              <a:gd name="connsiteY2" fmla="*/ 875553 h 1886786"/>
              <a:gd name="connsiteX3" fmla="*/ 1355851 w 2000724"/>
              <a:gd name="connsiteY3" fmla="*/ 1784884 h 1886786"/>
              <a:gd name="connsiteX4" fmla="*/ 873252 w 2000724"/>
              <a:gd name="connsiteY4" fmla="*/ 1844151 h 1886786"/>
              <a:gd name="connsiteX5" fmla="*/ 517652 w 2000724"/>
              <a:gd name="connsiteY5" fmla="*/ 1522417 h 1886786"/>
              <a:gd name="connsiteX6" fmla="*/ 9652 w 2000724"/>
              <a:gd name="connsiteY6" fmla="*/ 926354 h 188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0724" h="1886786">
                <a:moveTo>
                  <a:pt x="9652" y="926354"/>
                </a:moveTo>
                <a:cubicBezTo>
                  <a:pt x="90085" y="672633"/>
                  <a:pt x="668641" y="8557"/>
                  <a:pt x="1000252" y="90"/>
                </a:cubicBezTo>
                <a:cubicBezTo>
                  <a:pt x="1331863" y="-8377"/>
                  <a:pt x="1966864" y="580910"/>
                  <a:pt x="1999319" y="875553"/>
                </a:cubicBezTo>
                <a:cubicBezTo>
                  <a:pt x="2031774" y="1170196"/>
                  <a:pt x="1492729" y="1636151"/>
                  <a:pt x="1355851" y="1784884"/>
                </a:cubicBezTo>
                <a:cubicBezTo>
                  <a:pt x="1218973" y="1933617"/>
                  <a:pt x="1012952" y="1887895"/>
                  <a:pt x="873252" y="1844151"/>
                </a:cubicBezTo>
                <a:cubicBezTo>
                  <a:pt x="733552" y="1800407"/>
                  <a:pt x="661585" y="1675383"/>
                  <a:pt x="517652" y="1522417"/>
                </a:cubicBezTo>
                <a:cubicBezTo>
                  <a:pt x="373719" y="1369451"/>
                  <a:pt x="-70781" y="1180075"/>
                  <a:pt x="9652" y="92635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771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6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80478" y="-5317"/>
            <a:ext cx="2442949" cy="17302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9896901" y="1730251"/>
            <a:ext cx="1485332" cy="502586"/>
          </a:xfrm>
          <a:prstGeom prst="rect">
            <a:avLst/>
          </a:prstGeom>
          <a:solidFill>
            <a:srgbClr val="651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68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4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8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7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9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8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6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3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6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5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1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04_Modèles de Présentation">
  <a:themeElements>
    <a:clrScheme name="Personnalisé 3">
      <a:dk1>
        <a:srgbClr val="070707"/>
      </a:dk1>
      <a:lt1>
        <a:srgbClr val="F4F4F4"/>
      </a:lt1>
      <a:dk2>
        <a:srgbClr val="A0A0A3"/>
      </a:dk2>
      <a:lt2>
        <a:srgbClr val="E5E5E5"/>
      </a:lt2>
      <a:accent1>
        <a:srgbClr val="FFE000"/>
      </a:accent1>
      <a:accent2>
        <a:srgbClr val="FFE000"/>
      </a:accent2>
      <a:accent3>
        <a:srgbClr val="FFE000"/>
      </a:accent3>
      <a:accent4>
        <a:srgbClr val="FFE000"/>
      </a:accent4>
      <a:accent5>
        <a:srgbClr val="FFE000"/>
      </a:accent5>
      <a:accent6>
        <a:srgbClr val="FFE000"/>
      </a:accent6>
      <a:hlink>
        <a:srgbClr val="FD5F1A"/>
      </a:hlink>
      <a:folHlink>
        <a:srgbClr val="5FA938"/>
      </a:folHlink>
    </a:clrScheme>
    <a:fontScheme name="Personnalisé 1">
      <a:majorFont>
        <a:latin typeface="DINOT-Bold"/>
        <a:ea typeface=""/>
        <a:cs typeface=""/>
      </a:majorFont>
      <a:minorFont>
        <a:latin typeface="DINOT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2269</TotalTime>
  <Words>1041</Words>
  <Application>Microsoft Office PowerPoint</Application>
  <PresentationFormat>Grand écran</PresentationFormat>
  <Paragraphs>108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DINOT</vt:lpstr>
      <vt:lpstr>DINOT-Bold</vt:lpstr>
      <vt:lpstr>Sensei Medium</vt:lpstr>
      <vt:lpstr>Thème Office</vt:lpstr>
      <vt:lpstr>04_Modèles de Présentation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PINEAU Eva</dc:creator>
  <cp:lastModifiedBy>PINEAU Eva</cp:lastModifiedBy>
  <cp:revision>55</cp:revision>
  <cp:lastPrinted>2021-10-07T20:34:24Z</cp:lastPrinted>
  <dcterms:created xsi:type="dcterms:W3CDTF">2020-09-22T11:01:59Z</dcterms:created>
  <dcterms:modified xsi:type="dcterms:W3CDTF">2021-10-08T09:39:31Z</dcterms:modified>
</cp:coreProperties>
</file>